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63" r:id="rId9"/>
    <p:sldId id="272" r:id="rId10"/>
    <p:sldId id="273" r:id="rId11"/>
    <p:sldId id="274" r:id="rId12"/>
    <p:sldId id="275" r:id="rId13"/>
    <p:sldId id="276" r:id="rId14"/>
    <p:sldId id="264" r:id="rId15"/>
    <p:sldId id="265" r:id="rId16"/>
    <p:sldId id="28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3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EF7A4F-8291-4674-AB86-988EF46E775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2854083-7570-48D7-A298-CD0C17315F28}">
      <dgm:prSet/>
      <dgm:spPr/>
      <dgm:t>
        <a:bodyPr/>
        <a:lstStyle/>
        <a:p>
          <a:r>
            <a:rPr lang="en-US" b="1" dirty="0"/>
            <a:t>Przygotowane przez: </a:t>
          </a:r>
          <a:endParaRPr lang="pl-PL" b="1" dirty="0"/>
        </a:p>
      </dgm:t>
    </dgm:pt>
    <dgm:pt modelId="{BD6BB530-5870-49AC-AC83-4EE421305374}" type="parTrans" cxnId="{D688B903-AF37-4EC9-96CE-42BC204A8639}">
      <dgm:prSet/>
      <dgm:spPr/>
      <dgm:t>
        <a:bodyPr/>
        <a:lstStyle/>
        <a:p>
          <a:endParaRPr lang="en-US"/>
        </a:p>
      </dgm:t>
    </dgm:pt>
    <dgm:pt modelId="{4CAB912B-3FEB-4EE5-A23E-6E93BCA07F4F}" type="sibTrans" cxnId="{D688B903-AF37-4EC9-96CE-42BC204A8639}">
      <dgm:prSet/>
      <dgm:spPr/>
      <dgm:t>
        <a:bodyPr/>
        <a:lstStyle/>
        <a:p>
          <a:endParaRPr lang="en-US"/>
        </a:p>
      </dgm:t>
    </dgm:pt>
    <dgm:pt modelId="{96BBAD81-4539-4774-A225-D99711CA67F5}">
      <dgm:prSet/>
      <dgm:spPr/>
      <dgm:t>
        <a:bodyPr/>
        <a:lstStyle/>
        <a:p>
          <a:r>
            <a:rPr lang="en-US" b="1"/>
            <a:t>Anita Kaczkowska-Pikul</a:t>
          </a:r>
          <a:endParaRPr lang="en-US"/>
        </a:p>
      </dgm:t>
    </dgm:pt>
    <dgm:pt modelId="{E4D0AE9F-D153-44FB-9957-9812BCDF6166}" type="parTrans" cxnId="{7109012E-0216-428A-823E-21D3BB1D2052}">
      <dgm:prSet/>
      <dgm:spPr/>
      <dgm:t>
        <a:bodyPr/>
        <a:lstStyle/>
        <a:p>
          <a:endParaRPr lang="en-US"/>
        </a:p>
      </dgm:t>
    </dgm:pt>
    <dgm:pt modelId="{9C8091FB-FCC3-4551-8E7D-9025EB79B0AC}" type="sibTrans" cxnId="{7109012E-0216-428A-823E-21D3BB1D2052}">
      <dgm:prSet/>
      <dgm:spPr/>
      <dgm:t>
        <a:bodyPr/>
        <a:lstStyle/>
        <a:p>
          <a:endParaRPr lang="en-US"/>
        </a:p>
      </dgm:t>
    </dgm:pt>
    <dgm:pt modelId="{EEB96EE6-375D-4933-85D3-8C75CE4C2A68}">
      <dgm:prSet/>
      <dgm:spPr/>
      <dgm:t>
        <a:bodyPr/>
        <a:lstStyle/>
        <a:p>
          <a:r>
            <a:rPr lang="en-US" b="1" dirty="0"/>
            <a:t>SP Ustrobna</a:t>
          </a:r>
          <a:endParaRPr lang="en-US" dirty="0"/>
        </a:p>
      </dgm:t>
    </dgm:pt>
    <dgm:pt modelId="{C33663DC-F958-47A8-9D15-2F7B87E30CE4}" type="parTrans" cxnId="{A73FDF5D-B165-4640-B550-38482775B242}">
      <dgm:prSet/>
      <dgm:spPr/>
      <dgm:t>
        <a:bodyPr/>
        <a:lstStyle/>
        <a:p>
          <a:endParaRPr lang="en-US"/>
        </a:p>
      </dgm:t>
    </dgm:pt>
    <dgm:pt modelId="{B3E07A7C-547A-4622-A376-C938BF585C82}" type="sibTrans" cxnId="{A73FDF5D-B165-4640-B550-38482775B242}">
      <dgm:prSet/>
      <dgm:spPr/>
      <dgm:t>
        <a:bodyPr/>
        <a:lstStyle/>
        <a:p>
          <a:endParaRPr lang="en-US"/>
        </a:p>
      </dgm:t>
    </dgm:pt>
    <dgm:pt modelId="{9A5A089D-7883-4BA7-99BD-6CED1154661F}" type="pres">
      <dgm:prSet presAssocID="{C3EF7A4F-8291-4674-AB86-988EF46E7756}" presName="linear" presStyleCnt="0">
        <dgm:presLayoutVars>
          <dgm:animLvl val="lvl"/>
          <dgm:resizeHandles val="exact"/>
        </dgm:presLayoutVars>
      </dgm:prSet>
      <dgm:spPr/>
    </dgm:pt>
    <dgm:pt modelId="{E9F03DDD-2966-41C9-AF2F-8EB3583E9F2F}" type="pres">
      <dgm:prSet presAssocID="{22854083-7570-48D7-A298-CD0C17315F2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47DBBDA-3511-41A2-98C2-4EF0036905E7}" type="pres">
      <dgm:prSet presAssocID="{4CAB912B-3FEB-4EE5-A23E-6E93BCA07F4F}" presName="spacer" presStyleCnt="0"/>
      <dgm:spPr/>
    </dgm:pt>
    <dgm:pt modelId="{DED37986-940C-4EEE-A70A-DB72CD3EFDC2}" type="pres">
      <dgm:prSet presAssocID="{96BBAD81-4539-4774-A225-D99711CA67F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A057887-7AA9-4C17-8953-4DE1E5EB8378}" type="pres">
      <dgm:prSet presAssocID="{9C8091FB-FCC3-4551-8E7D-9025EB79B0AC}" presName="spacer" presStyleCnt="0"/>
      <dgm:spPr/>
    </dgm:pt>
    <dgm:pt modelId="{F6B976BF-ED55-4D89-804C-4F8381FD1C4A}" type="pres">
      <dgm:prSet presAssocID="{EEB96EE6-375D-4933-85D3-8C75CE4C2A6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688B903-AF37-4EC9-96CE-42BC204A8639}" srcId="{C3EF7A4F-8291-4674-AB86-988EF46E7756}" destId="{22854083-7570-48D7-A298-CD0C17315F28}" srcOrd="0" destOrd="0" parTransId="{BD6BB530-5870-49AC-AC83-4EE421305374}" sibTransId="{4CAB912B-3FEB-4EE5-A23E-6E93BCA07F4F}"/>
    <dgm:cxn modelId="{47CF6C0F-56BE-450F-9A06-24E08EF3D79A}" type="presOf" srcId="{22854083-7570-48D7-A298-CD0C17315F28}" destId="{E9F03DDD-2966-41C9-AF2F-8EB3583E9F2F}" srcOrd="0" destOrd="0" presId="urn:microsoft.com/office/officeart/2005/8/layout/vList2"/>
    <dgm:cxn modelId="{7109012E-0216-428A-823E-21D3BB1D2052}" srcId="{C3EF7A4F-8291-4674-AB86-988EF46E7756}" destId="{96BBAD81-4539-4774-A225-D99711CA67F5}" srcOrd="1" destOrd="0" parTransId="{E4D0AE9F-D153-44FB-9957-9812BCDF6166}" sibTransId="{9C8091FB-FCC3-4551-8E7D-9025EB79B0AC}"/>
    <dgm:cxn modelId="{A73FDF5D-B165-4640-B550-38482775B242}" srcId="{C3EF7A4F-8291-4674-AB86-988EF46E7756}" destId="{EEB96EE6-375D-4933-85D3-8C75CE4C2A68}" srcOrd="2" destOrd="0" parTransId="{C33663DC-F958-47A8-9D15-2F7B87E30CE4}" sibTransId="{B3E07A7C-547A-4622-A376-C938BF585C82}"/>
    <dgm:cxn modelId="{02C4067E-63EF-47AA-8486-B6CA4467DF51}" type="presOf" srcId="{C3EF7A4F-8291-4674-AB86-988EF46E7756}" destId="{9A5A089D-7883-4BA7-99BD-6CED1154661F}" srcOrd="0" destOrd="0" presId="urn:microsoft.com/office/officeart/2005/8/layout/vList2"/>
    <dgm:cxn modelId="{9959DC93-492F-4358-A3CA-30BDFEDBEA8C}" type="presOf" srcId="{EEB96EE6-375D-4933-85D3-8C75CE4C2A68}" destId="{F6B976BF-ED55-4D89-804C-4F8381FD1C4A}" srcOrd="0" destOrd="0" presId="urn:microsoft.com/office/officeart/2005/8/layout/vList2"/>
    <dgm:cxn modelId="{20047CB2-1538-4C24-8E7C-4C8EAA9987DD}" type="presOf" srcId="{96BBAD81-4539-4774-A225-D99711CA67F5}" destId="{DED37986-940C-4EEE-A70A-DB72CD3EFDC2}" srcOrd="0" destOrd="0" presId="urn:microsoft.com/office/officeart/2005/8/layout/vList2"/>
    <dgm:cxn modelId="{53C6F4F7-E5F6-4D89-B92A-5243062CDBBF}" type="presParOf" srcId="{9A5A089D-7883-4BA7-99BD-6CED1154661F}" destId="{E9F03DDD-2966-41C9-AF2F-8EB3583E9F2F}" srcOrd="0" destOrd="0" presId="urn:microsoft.com/office/officeart/2005/8/layout/vList2"/>
    <dgm:cxn modelId="{F2C32C89-9112-452D-819E-76288980F82A}" type="presParOf" srcId="{9A5A089D-7883-4BA7-99BD-6CED1154661F}" destId="{047DBBDA-3511-41A2-98C2-4EF0036905E7}" srcOrd="1" destOrd="0" presId="urn:microsoft.com/office/officeart/2005/8/layout/vList2"/>
    <dgm:cxn modelId="{744A91FB-D3E5-4DBD-A43E-27CBA9053F7E}" type="presParOf" srcId="{9A5A089D-7883-4BA7-99BD-6CED1154661F}" destId="{DED37986-940C-4EEE-A70A-DB72CD3EFDC2}" srcOrd="2" destOrd="0" presId="urn:microsoft.com/office/officeart/2005/8/layout/vList2"/>
    <dgm:cxn modelId="{2601D27D-0705-4C0D-93AE-922AD5116E27}" type="presParOf" srcId="{9A5A089D-7883-4BA7-99BD-6CED1154661F}" destId="{4A057887-7AA9-4C17-8953-4DE1E5EB8378}" srcOrd="3" destOrd="0" presId="urn:microsoft.com/office/officeart/2005/8/layout/vList2"/>
    <dgm:cxn modelId="{0B0965FF-DDB6-4FFF-B24D-987AD64E8375}" type="presParOf" srcId="{9A5A089D-7883-4BA7-99BD-6CED1154661F}" destId="{F6B976BF-ED55-4D89-804C-4F8381FD1C4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03DDD-2966-41C9-AF2F-8EB3583E9F2F}">
      <dsp:nvSpPr>
        <dsp:cNvPr id="0" name=""/>
        <dsp:cNvSpPr/>
      </dsp:nvSpPr>
      <dsp:spPr>
        <a:xfrm>
          <a:off x="0" y="818670"/>
          <a:ext cx="6628804" cy="1029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Przygotowane przez: </a:t>
          </a:r>
          <a:endParaRPr lang="pl-PL" sz="4400" b="1" kern="1200" dirty="0"/>
        </a:p>
      </dsp:txBody>
      <dsp:txXfrm>
        <a:off x="50261" y="868931"/>
        <a:ext cx="6528282" cy="929078"/>
      </dsp:txXfrm>
    </dsp:sp>
    <dsp:sp modelId="{DED37986-940C-4EEE-A70A-DB72CD3EFDC2}">
      <dsp:nvSpPr>
        <dsp:cNvPr id="0" name=""/>
        <dsp:cNvSpPr/>
      </dsp:nvSpPr>
      <dsp:spPr>
        <a:xfrm>
          <a:off x="0" y="1974990"/>
          <a:ext cx="6628804" cy="1029600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/>
            <a:t>Anita Kaczkowska-Pikul</a:t>
          </a:r>
          <a:endParaRPr lang="en-US" sz="4400" kern="1200"/>
        </a:p>
      </dsp:txBody>
      <dsp:txXfrm>
        <a:off x="50261" y="2025251"/>
        <a:ext cx="6528282" cy="929078"/>
      </dsp:txXfrm>
    </dsp:sp>
    <dsp:sp modelId="{F6B976BF-ED55-4D89-804C-4F8381FD1C4A}">
      <dsp:nvSpPr>
        <dsp:cNvPr id="0" name=""/>
        <dsp:cNvSpPr/>
      </dsp:nvSpPr>
      <dsp:spPr>
        <a:xfrm>
          <a:off x="0" y="3131310"/>
          <a:ext cx="6628804" cy="102960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SP Ustrobna</a:t>
          </a:r>
          <a:endParaRPr lang="en-US" sz="4400" kern="1200" dirty="0"/>
        </a:p>
      </dsp:txBody>
      <dsp:txXfrm>
        <a:off x="50261" y="3181571"/>
        <a:ext cx="6528282" cy="929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DA3B-3ACF-4FCE-8CD1-3224D2CAEE55}" type="datetimeFigureOut">
              <a:rPr lang="pl-PL" smtClean="0"/>
              <a:t>17.09.2023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3058-5B51-4A8D-AF1F-CC3D22CEE9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0787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DA3B-3ACF-4FCE-8CD1-3224D2CAEE55}" type="datetimeFigureOut">
              <a:rPr lang="pl-PL" smtClean="0"/>
              <a:t>17.09.2023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3058-5B51-4A8D-AF1F-CC3D22CEE9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520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DA3B-3ACF-4FCE-8CD1-3224D2CAEE55}" type="datetimeFigureOut">
              <a:rPr lang="pl-PL" smtClean="0"/>
              <a:t>17.09.2023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3058-5B51-4A8D-AF1F-CC3D22CEE938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6612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DA3B-3ACF-4FCE-8CD1-3224D2CAEE55}" type="datetimeFigureOut">
              <a:rPr lang="pl-PL" smtClean="0"/>
              <a:t>17.09.2023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3058-5B51-4A8D-AF1F-CC3D22CEE9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7313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DA3B-3ACF-4FCE-8CD1-3224D2CAEE55}" type="datetimeFigureOut">
              <a:rPr lang="pl-PL" smtClean="0"/>
              <a:t>17.09.2023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3058-5B51-4A8D-AF1F-CC3D22CEE938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5655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DA3B-3ACF-4FCE-8CD1-3224D2CAEE55}" type="datetimeFigureOut">
              <a:rPr lang="pl-PL" smtClean="0"/>
              <a:t>17.09.2023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3058-5B51-4A8D-AF1F-CC3D22CEE9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4116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DA3B-3ACF-4FCE-8CD1-3224D2CAEE55}" type="datetimeFigureOut">
              <a:rPr lang="pl-PL" smtClean="0"/>
              <a:t>17.09.2023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3058-5B51-4A8D-AF1F-CC3D22CEE9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1547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DA3B-3ACF-4FCE-8CD1-3224D2CAEE55}" type="datetimeFigureOut">
              <a:rPr lang="pl-PL" smtClean="0"/>
              <a:t>17.09.2023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3058-5B51-4A8D-AF1F-CC3D22CEE9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078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DA3B-3ACF-4FCE-8CD1-3224D2CAEE55}" type="datetimeFigureOut">
              <a:rPr lang="pl-PL" smtClean="0"/>
              <a:t>17.09.2023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3058-5B51-4A8D-AF1F-CC3D22CEE9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084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DA3B-3ACF-4FCE-8CD1-3224D2CAEE55}" type="datetimeFigureOut">
              <a:rPr lang="pl-PL" smtClean="0"/>
              <a:t>17.09.2023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3058-5B51-4A8D-AF1F-CC3D22CEE9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314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DA3B-3ACF-4FCE-8CD1-3224D2CAEE55}" type="datetimeFigureOut">
              <a:rPr lang="pl-PL" smtClean="0"/>
              <a:t>17.09.2023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3058-5B51-4A8D-AF1F-CC3D22CEE9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4519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DA3B-3ACF-4FCE-8CD1-3224D2CAEE55}" type="datetimeFigureOut">
              <a:rPr lang="pl-PL" smtClean="0"/>
              <a:t>17.09.2023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3058-5B51-4A8D-AF1F-CC3D22CEE9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2007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DA3B-3ACF-4FCE-8CD1-3224D2CAEE55}" type="datetimeFigureOut">
              <a:rPr lang="pl-PL" smtClean="0"/>
              <a:t>17.09.2023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3058-5B51-4A8D-AF1F-CC3D22CEE9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33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DA3B-3ACF-4FCE-8CD1-3224D2CAEE55}" type="datetimeFigureOut">
              <a:rPr lang="pl-PL" smtClean="0"/>
              <a:t>17.09.2023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3058-5B51-4A8D-AF1F-CC3D22CEE9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632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DA3B-3ACF-4FCE-8CD1-3224D2CAEE55}" type="datetimeFigureOut">
              <a:rPr lang="pl-PL" smtClean="0"/>
              <a:t>17.09.2023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3058-5B51-4A8D-AF1F-CC3D22CEE9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26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ADA3B-3ACF-4FCE-8CD1-3224D2CAEE55}" type="datetimeFigureOut">
              <a:rPr lang="pl-PL" smtClean="0"/>
              <a:t>17.09.2023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3058-5B51-4A8D-AF1F-CC3D22CEE9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6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ADA3B-3ACF-4FCE-8CD1-3224D2CAEE55}" type="datetimeFigureOut">
              <a:rPr lang="pl-PL" smtClean="0"/>
              <a:t>17.09.2023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913058-5B51-4A8D-AF1F-CC3D22CEE9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700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://www.erasmusplus.spustrobna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F2D72E9B-9B5E-5865-FDCC-7F19DC8031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545" t="42424" r="17500" b="50000"/>
          <a:stretch/>
        </p:blipFill>
        <p:spPr>
          <a:xfrm>
            <a:off x="1000791" y="5265683"/>
            <a:ext cx="4256479" cy="790187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CBBD9040-737F-77BC-3BB8-36BEDD20ECC5}"/>
              </a:ext>
            </a:extLst>
          </p:cNvPr>
          <p:cNvSpPr txBox="1">
            <a:spLocks/>
          </p:cNvSpPr>
          <p:nvPr/>
        </p:nvSpPr>
        <p:spPr>
          <a:xfrm>
            <a:off x="742951" y="1434738"/>
            <a:ext cx="9475470" cy="27383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1094740" lvl="0" indent="0" algn="ctr" defTabSz="914400" eaLnBrk="1" fontAlgn="auto" latinLnBrk="0" hangingPunct="1">
              <a:lnSpc>
                <a:spcPct val="1127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0" cap="none" spc="13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</a:rPr>
              <a:t>Kształtowanie  </a:t>
            </a:r>
            <a:r>
              <a:rPr kumimoji="0" lang="pl-PL" sz="4000" b="1" i="0" u="none" strike="noStrike" kern="0" cap="none" spc="11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</a:rPr>
              <a:t>kompetencji</a:t>
            </a:r>
            <a:r>
              <a:rPr kumimoji="0" lang="pl-PL" sz="4000" b="1" i="0" u="none" strike="noStrike" kern="0" cap="none" spc="-25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</a:rPr>
              <a:t> </a:t>
            </a:r>
            <a:r>
              <a:rPr kumimoji="0" lang="pl-PL" sz="4000" b="1" i="0" u="none" strike="noStrike" kern="0" cap="none" spc="305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</a:rPr>
              <a:t>zawodowych nauczycieli SP </a:t>
            </a:r>
            <a:r>
              <a:rPr kumimoji="0" lang="pl-PL" sz="4000" b="1" i="0" u="none" strike="noStrike" kern="0" cap="none" spc="114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</a:rPr>
              <a:t>w</a:t>
            </a:r>
            <a:r>
              <a:rPr kumimoji="0" lang="pl-PL" sz="4000" b="1" i="0" u="none" strike="noStrike" kern="0" cap="none" spc="-18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</a:rPr>
              <a:t> </a:t>
            </a:r>
            <a:r>
              <a:rPr kumimoji="0" lang="pl-PL" sz="4000" b="1" i="0" u="none" strike="noStrike" kern="0" cap="none" spc="15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</a:rPr>
              <a:t>Ustrobnej w międzynarodowym środowisku.</a:t>
            </a:r>
            <a:endParaRPr kumimoji="0" lang="pl-PL" sz="40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70920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1">
            <a:extLst>
              <a:ext uri="{FF2B5EF4-FFF2-40B4-BE49-F238E27FC236}">
                <a16:creationId xmlns:a16="http://schemas.microsoft.com/office/drawing/2014/main" id="{3DEB8410-F303-40DF-A7CF-DB5B813A6EAE}"/>
              </a:ext>
            </a:extLst>
          </p:cNvPr>
          <p:cNvSpPr/>
          <p:nvPr/>
        </p:nvSpPr>
        <p:spPr>
          <a:xfrm>
            <a:off x="769962" y="3548764"/>
            <a:ext cx="1075055" cy="1075055"/>
          </a:xfrm>
          <a:custGeom>
            <a:avLst/>
            <a:gdLst/>
            <a:ahLst/>
            <a:cxnLst/>
            <a:rect l="l" t="t" r="r" b="b"/>
            <a:pathLst>
              <a:path w="1075054" h="1075054">
                <a:moveTo>
                  <a:pt x="537240" y="1074477"/>
                </a:moveTo>
                <a:lnTo>
                  <a:pt x="488343" y="1072282"/>
                </a:lnTo>
                <a:lnTo>
                  <a:pt x="440675" y="1065822"/>
                </a:lnTo>
                <a:lnTo>
                  <a:pt x="394426" y="1055287"/>
                </a:lnTo>
                <a:lnTo>
                  <a:pt x="349786" y="1040868"/>
                </a:lnTo>
                <a:lnTo>
                  <a:pt x="306945" y="1022752"/>
                </a:lnTo>
                <a:lnTo>
                  <a:pt x="266092" y="1001131"/>
                </a:lnTo>
                <a:lnTo>
                  <a:pt x="227417" y="976194"/>
                </a:lnTo>
                <a:lnTo>
                  <a:pt x="191110" y="948129"/>
                </a:lnTo>
                <a:lnTo>
                  <a:pt x="157360" y="917128"/>
                </a:lnTo>
                <a:lnTo>
                  <a:pt x="126357" y="883380"/>
                </a:lnTo>
                <a:lnTo>
                  <a:pt x="98292" y="847073"/>
                </a:lnTo>
                <a:lnTo>
                  <a:pt x="73352" y="808399"/>
                </a:lnTo>
                <a:lnTo>
                  <a:pt x="51730" y="767546"/>
                </a:lnTo>
                <a:lnTo>
                  <a:pt x="33613" y="724704"/>
                </a:lnTo>
                <a:lnTo>
                  <a:pt x="19191" y="680063"/>
                </a:lnTo>
                <a:lnTo>
                  <a:pt x="8656" y="633812"/>
                </a:lnTo>
                <a:lnTo>
                  <a:pt x="2195" y="586141"/>
                </a:lnTo>
                <a:lnTo>
                  <a:pt x="0" y="537240"/>
                </a:lnTo>
                <a:lnTo>
                  <a:pt x="2195" y="488340"/>
                </a:lnTo>
                <a:lnTo>
                  <a:pt x="8656" y="440670"/>
                </a:lnTo>
                <a:lnTo>
                  <a:pt x="19191" y="394420"/>
                </a:lnTo>
                <a:lnTo>
                  <a:pt x="33613" y="349779"/>
                </a:lnTo>
                <a:lnTo>
                  <a:pt x="51730" y="306937"/>
                </a:lnTo>
                <a:lnTo>
                  <a:pt x="73352" y="266084"/>
                </a:lnTo>
                <a:lnTo>
                  <a:pt x="98292" y="227409"/>
                </a:lnTo>
                <a:lnTo>
                  <a:pt x="126357" y="191102"/>
                </a:lnTo>
                <a:lnTo>
                  <a:pt x="157360" y="157353"/>
                </a:lnTo>
                <a:lnTo>
                  <a:pt x="191110" y="126351"/>
                </a:lnTo>
                <a:lnTo>
                  <a:pt x="227417" y="98286"/>
                </a:lnTo>
                <a:lnTo>
                  <a:pt x="266092" y="73348"/>
                </a:lnTo>
                <a:lnTo>
                  <a:pt x="306945" y="51726"/>
                </a:lnTo>
                <a:lnTo>
                  <a:pt x="349786" y="33610"/>
                </a:lnTo>
                <a:lnTo>
                  <a:pt x="394426" y="19190"/>
                </a:lnTo>
                <a:lnTo>
                  <a:pt x="440675" y="8655"/>
                </a:lnTo>
                <a:lnTo>
                  <a:pt x="488343" y="2195"/>
                </a:lnTo>
                <a:lnTo>
                  <a:pt x="537234" y="0"/>
                </a:lnTo>
                <a:lnTo>
                  <a:pt x="537240" y="214895"/>
                </a:lnTo>
                <a:lnTo>
                  <a:pt x="489612" y="218390"/>
                </a:lnTo>
                <a:lnTo>
                  <a:pt x="444153" y="228543"/>
                </a:lnTo>
                <a:lnTo>
                  <a:pt x="401361" y="244855"/>
                </a:lnTo>
                <a:lnTo>
                  <a:pt x="361736" y="266827"/>
                </a:lnTo>
                <a:lnTo>
                  <a:pt x="325776" y="293961"/>
                </a:lnTo>
                <a:lnTo>
                  <a:pt x="293979" y="325759"/>
                </a:lnTo>
                <a:lnTo>
                  <a:pt x="266846" y="361720"/>
                </a:lnTo>
                <a:lnTo>
                  <a:pt x="244874" y="401348"/>
                </a:lnTo>
                <a:lnTo>
                  <a:pt x="228562" y="444143"/>
                </a:lnTo>
                <a:lnTo>
                  <a:pt x="218409" y="489606"/>
                </a:lnTo>
                <a:lnTo>
                  <a:pt x="214914" y="537240"/>
                </a:lnTo>
                <a:lnTo>
                  <a:pt x="218409" y="584875"/>
                </a:lnTo>
                <a:lnTo>
                  <a:pt x="228562" y="630340"/>
                </a:lnTo>
                <a:lnTo>
                  <a:pt x="244874" y="673136"/>
                </a:lnTo>
                <a:lnTo>
                  <a:pt x="266846" y="712764"/>
                </a:lnTo>
                <a:lnTo>
                  <a:pt x="293979" y="748727"/>
                </a:lnTo>
                <a:lnTo>
                  <a:pt x="325776" y="780525"/>
                </a:lnTo>
                <a:lnTo>
                  <a:pt x="361736" y="807660"/>
                </a:lnTo>
                <a:lnTo>
                  <a:pt x="401361" y="829633"/>
                </a:lnTo>
                <a:lnTo>
                  <a:pt x="444153" y="845945"/>
                </a:lnTo>
                <a:lnTo>
                  <a:pt x="489612" y="856098"/>
                </a:lnTo>
                <a:lnTo>
                  <a:pt x="537240" y="859593"/>
                </a:lnTo>
                <a:lnTo>
                  <a:pt x="966519" y="859593"/>
                </a:lnTo>
                <a:lnTo>
                  <a:pt x="948133" y="883380"/>
                </a:lnTo>
                <a:lnTo>
                  <a:pt x="917131" y="917128"/>
                </a:lnTo>
                <a:lnTo>
                  <a:pt x="883383" y="948129"/>
                </a:lnTo>
                <a:lnTo>
                  <a:pt x="847076" y="976194"/>
                </a:lnTo>
                <a:lnTo>
                  <a:pt x="808401" y="1001131"/>
                </a:lnTo>
                <a:lnTo>
                  <a:pt x="767548" y="1022752"/>
                </a:lnTo>
                <a:lnTo>
                  <a:pt x="724706" y="1040868"/>
                </a:lnTo>
                <a:lnTo>
                  <a:pt x="680064" y="1055287"/>
                </a:lnTo>
                <a:lnTo>
                  <a:pt x="633813" y="1065822"/>
                </a:lnTo>
                <a:lnTo>
                  <a:pt x="586142" y="1072282"/>
                </a:lnTo>
                <a:lnTo>
                  <a:pt x="537240" y="1074477"/>
                </a:lnTo>
                <a:close/>
              </a:path>
              <a:path w="1075054" h="1075054">
                <a:moveTo>
                  <a:pt x="966519" y="859593"/>
                </a:moveTo>
                <a:lnTo>
                  <a:pt x="537240" y="859593"/>
                </a:lnTo>
                <a:lnTo>
                  <a:pt x="584876" y="856098"/>
                </a:lnTo>
                <a:lnTo>
                  <a:pt x="630341" y="845945"/>
                </a:lnTo>
                <a:lnTo>
                  <a:pt x="673138" y="829633"/>
                </a:lnTo>
                <a:lnTo>
                  <a:pt x="712767" y="807660"/>
                </a:lnTo>
                <a:lnTo>
                  <a:pt x="748730" y="780525"/>
                </a:lnTo>
                <a:lnTo>
                  <a:pt x="780528" y="748727"/>
                </a:lnTo>
                <a:lnTo>
                  <a:pt x="807663" y="712764"/>
                </a:lnTo>
                <a:lnTo>
                  <a:pt x="829636" y="673136"/>
                </a:lnTo>
                <a:lnTo>
                  <a:pt x="845948" y="630340"/>
                </a:lnTo>
                <a:lnTo>
                  <a:pt x="856101" y="584875"/>
                </a:lnTo>
                <a:lnTo>
                  <a:pt x="859596" y="537240"/>
                </a:lnTo>
                <a:lnTo>
                  <a:pt x="856101" y="489606"/>
                </a:lnTo>
                <a:lnTo>
                  <a:pt x="845948" y="444143"/>
                </a:lnTo>
                <a:lnTo>
                  <a:pt x="829636" y="401348"/>
                </a:lnTo>
                <a:lnTo>
                  <a:pt x="807663" y="361720"/>
                </a:lnTo>
                <a:lnTo>
                  <a:pt x="780528" y="325759"/>
                </a:lnTo>
                <a:lnTo>
                  <a:pt x="748730" y="293961"/>
                </a:lnTo>
                <a:lnTo>
                  <a:pt x="712767" y="266827"/>
                </a:lnTo>
                <a:lnTo>
                  <a:pt x="673138" y="244855"/>
                </a:lnTo>
                <a:lnTo>
                  <a:pt x="630341" y="228543"/>
                </a:lnTo>
                <a:lnTo>
                  <a:pt x="584876" y="218390"/>
                </a:lnTo>
                <a:lnTo>
                  <a:pt x="537240" y="214895"/>
                </a:lnTo>
                <a:lnTo>
                  <a:pt x="537240" y="0"/>
                </a:lnTo>
                <a:lnTo>
                  <a:pt x="586142" y="2195"/>
                </a:lnTo>
                <a:lnTo>
                  <a:pt x="633813" y="8655"/>
                </a:lnTo>
                <a:lnTo>
                  <a:pt x="680064" y="19190"/>
                </a:lnTo>
                <a:lnTo>
                  <a:pt x="724706" y="33610"/>
                </a:lnTo>
                <a:lnTo>
                  <a:pt x="767548" y="51726"/>
                </a:lnTo>
                <a:lnTo>
                  <a:pt x="808401" y="73348"/>
                </a:lnTo>
                <a:lnTo>
                  <a:pt x="847076" y="98286"/>
                </a:lnTo>
                <a:lnTo>
                  <a:pt x="883383" y="126351"/>
                </a:lnTo>
                <a:lnTo>
                  <a:pt x="917131" y="157353"/>
                </a:lnTo>
                <a:lnTo>
                  <a:pt x="948133" y="191102"/>
                </a:lnTo>
                <a:lnTo>
                  <a:pt x="976197" y="227409"/>
                </a:lnTo>
                <a:lnTo>
                  <a:pt x="1001134" y="266084"/>
                </a:lnTo>
                <a:lnTo>
                  <a:pt x="1022756" y="306937"/>
                </a:lnTo>
                <a:lnTo>
                  <a:pt x="1040871" y="349779"/>
                </a:lnTo>
                <a:lnTo>
                  <a:pt x="1055291" y="394420"/>
                </a:lnTo>
                <a:lnTo>
                  <a:pt x="1065825" y="440670"/>
                </a:lnTo>
                <a:lnTo>
                  <a:pt x="1072285" y="488340"/>
                </a:lnTo>
                <a:lnTo>
                  <a:pt x="1074480" y="537240"/>
                </a:lnTo>
                <a:lnTo>
                  <a:pt x="1072285" y="586141"/>
                </a:lnTo>
                <a:lnTo>
                  <a:pt x="1065825" y="633812"/>
                </a:lnTo>
                <a:lnTo>
                  <a:pt x="1055291" y="680063"/>
                </a:lnTo>
                <a:lnTo>
                  <a:pt x="1040871" y="724704"/>
                </a:lnTo>
                <a:lnTo>
                  <a:pt x="1022756" y="767546"/>
                </a:lnTo>
                <a:lnTo>
                  <a:pt x="1001134" y="808399"/>
                </a:lnTo>
                <a:lnTo>
                  <a:pt x="976197" y="847073"/>
                </a:lnTo>
                <a:lnTo>
                  <a:pt x="966519" y="859593"/>
                </a:lnTo>
                <a:close/>
              </a:path>
            </a:pathLst>
          </a:custGeom>
          <a:solidFill>
            <a:srgbClr val="201D1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21">
            <a:extLst>
              <a:ext uri="{FF2B5EF4-FFF2-40B4-BE49-F238E27FC236}">
                <a16:creationId xmlns:a16="http://schemas.microsoft.com/office/drawing/2014/main" id="{5258FBB3-981A-D1B0-59C0-B69BE198CEB6}"/>
              </a:ext>
            </a:extLst>
          </p:cNvPr>
          <p:cNvSpPr/>
          <p:nvPr/>
        </p:nvSpPr>
        <p:spPr>
          <a:xfrm>
            <a:off x="5337372" y="3544211"/>
            <a:ext cx="1075055" cy="1075055"/>
          </a:xfrm>
          <a:custGeom>
            <a:avLst/>
            <a:gdLst/>
            <a:ahLst/>
            <a:cxnLst/>
            <a:rect l="l" t="t" r="r" b="b"/>
            <a:pathLst>
              <a:path w="1075054" h="1075054">
                <a:moveTo>
                  <a:pt x="537240" y="1074477"/>
                </a:moveTo>
                <a:lnTo>
                  <a:pt x="488343" y="1072282"/>
                </a:lnTo>
                <a:lnTo>
                  <a:pt x="440675" y="1065822"/>
                </a:lnTo>
                <a:lnTo>
                  <a:pt x="394426" y="1055287"/>
                </a:lnTo>
                <a:lnTo>
                  <a:pt x="349786" y="1040868"/>
                </a:lnTo>
                <a:lnTo>
                  <a:pt x="306945" y="1022752"/>
                </a:lnTo>
                <a:lnTo>
                  <a:pt x="266092" y="1001131"/>
                </a:lnTo>
                <a:lnTo>
                  <a:pt x="227417" y="976194"/>
                </a:lnTo>
                <a:lnTo>
                  <a:pt x="191110" y="948129"/>
                </a:lnTo>
                <a:lnTo>
                  <a:pt x="157360" y="917128"/>
                </a:lnTo>
                <a:lnTo>
                  <a:pt x="126357" y="883380"/>
                </a:lnTo>
                <a:lnTo>
                  <a:pt x="98292" y="847073"/>
                </a:lnTo>
                <a:lnTo>
                  <a:pt x="73352" y="808399"/>
                </a:lnTo>
                <a:lnTo>
                  <a:pt x="51730" y="767546"/>
                </a:lnTo>
                <a:lnTo>
                  <a:pt x="33613" y="724704"/>
                </a:lnTo>
                <a:lnTo>
                  <a:pt x="19191" y="680063"/>
                </a:lnTo>
                <a:lnTo>
                  <a:pt x="8656" y="633812"/>
                </a:lnTo>
                <a:lnTo>
                  <a:pt x="2195" y="586141"/>
                </a:lnTo>
                <a:lnTo>
                  <a:pt x="0" y="537240"/>
                </a:lnTo>
                <a:lnTo>
                  <a:pt x="2195" y="488340"/>
                </a:lnTo>
                <a:lnTo>
                  <a:pt x="8656" y="440670"/>
                </a:lnTo>
                <a:lnTo>
                  <a:pt x="19191" y="394420"/>
                </a:lnTo>
                <a:lnTo>
                  <a:pt x="33613" y="349779"/>
                </a:lnTo>
                <a:lnTo>
                  <a:pt x="51730" y="306937"/>
                </a:lnTo>
                <a:lnTo>
                  <a:pt x="73352" y="266084"/>
                </a:lnTo>
                <a:lnTo>
                  <a:pt x="98292" y="227409"/>
                </a:lnTo>
                <a:lnTo>
                  <a:pt x="126357" y="191102"/>
                </a:lnTo>
                <a:lnTo>
                  <a:pt x="157360" y="157353"/>
                </a:lnTo>
                <a:lnTo>
                  <a:pt x="191110" y="126351"/>
                </a:lnTo>
                <a:lnTo>
                  <a:pt x="227417" y="98286"/>
                </a:lnTo>
                <a:lnTo>
                  <a:pt x="266092" y="73348"/>
                </a:lnTo>
                <a:lnTo>
                  <a:pt x="306945" y="51726"/>
                </a:lnTo>
                <a:lnTo>
                  <a:pt x="349786" y="33610"/>
                </a:lnTo>
                <a:lnTo>
                  <a:pt x="394426" y="19190"/>
                </a:lnTo>
                <a:lnTo>
                  <a:pt x="440675" y="8655"/>
                </a:lnTo>
                <a:lnTo>
                  <a:pt x="488343" y="2195"/>
                </a:lnTo>
                <a:lnTo>
                  <a:pt x="537234" y="0"/>
                </a:lnTo>
                <a:lnTo>
                  <a:pt x="537240" y="214895"/>
                </a:lnTo>
                <a:lnTo>
                  <a:pt x="489612" y="218390"/>
                </a:lnTo>
                <a:lnTo>
                  <a:pt x="444153" y="228543"/>
                </a:lnTo>
                <a:lnTo>
                  <a:pt x="401361" y="244855"/>
                </a:lnTo>
                <a:lnTo>
                  <a:pt x="361736" y="266827"/>
                </a:lnTo>
                <a:lnTo>
                  <a:pt x="325776" y="293961"/>
                </a:lnTo>
                <a:lnTo>
                  <a:pt x="293979" y="325759"/>
                </a:lnTo>
                <a:lnTo>
                  <a:pt x="266846" y="361720"/>
                </a:lnTo>
                <a:lnTo>
                  <a:pt x="244874" y="401348"/>
                </a:lnTo>
                <a:lnTo>
                  <a:pt x="228562" y="444143"/>
                </a:lnTo>
                <a:lnTo>
                  <a:pt x="218409" y="489606"/>
                </a:lnTo>
                <a:lnTo>
                  <a:pt x="214914" y="537240"/>
                </a:lnTo>
                <a:lnTo>
                  <a:pt x="218409" y="584875"/>
                </a:lnTo>
                <a:lnTo>
                  <a:pt x="228562" y="630340"/>
                </a:lnTo>
                <a:lnTo>
                  <a:pt x="244874" y="673136"/>
                </a:lnTo>
                <a:lnTo>
                  <a:pt x="266846" y="712764"/>
                </a:lnTo>
                <a:lnTo>
                  <a:pt x="293979" y="748727"/>
                </a:lnTo>
                <a:lnTo>
                  <a:pt x="325776" y="780525"/>
                </a:lnTo>
                <a:lnTo>
                  <a:pt x="361736" y="807660"/>
                </a:lnTo>
                <a:lnTo>
                  <a:pt x="401361" y="829633"/>
                </a:lnTo>
                <a:lnTo>
                  <a:pt x="444153" y="845945"/>
                </a:lnTo>
                <a:lnTo>
                  <a:pt x="489612" y="856098"/>
                </a:lnTo>
                <a:lnTo>
                  <a:pt x="537240" y="859593"/>
                </a:lnTo>
                <a:lnTo>
                  <a:pt x="966519" y="859593"/>
                </a:lnTo>
                <a:lnTo>
                  <a:pt x="948133" y="883380"/>
                </a:lnTo>
                <a:lnTo>
                  <a:pt x="917131" y="917128"/>
                </a:lnTo>
                <a:lnTo>
                  <a:pt x="883383" y="948129"/>
                </a:lnTo>
                <a:lnTo>
                  <a:pt x="847076" y="976194"/>
                </a:lnTo>
                <a:lnTo>
                  <a:pt x="808401" y="1001131"/>
                </a:lnTo>
                <a:lnTo>
                  <a:pt x="767548" y="1022752"/>
                </a:lnTo>
                <a:lnTo>
                  <a:pt x="724706" y="1040868"/>
                </a:lnTo>
                <a:lnTo>
                  <a:pt x="680064" y="1055287"/>
                </a:lnTo>
                <a:lnTo>
                  <a:pt x="633813" y="1065822"/>
                </a:lnTo>
                <a:lnTo>
                  <a:pt x="586142" y="1072282"/>
                </a:lnTo>
                <a:lnTo>
                  <a:pt x="537240" y="1074477"/>
                </a:lnTo>
                <a:close/>
              </a:path>
              <a:path w="1075054" h="1075054">
                <a:moveTo>
                  <a:pt x="966519" y="859593"/>
                </a:moveTo>
                <a:lnTo>
                  <a:pt x="537240" y="859593"/>
                </a:lnTo>
                <a:lnTo>
                  <a:pt x="584876" y="856098"/>
                </a:lnTo>
                <a:lnTo>
                  <a:pt x="630341" y="845945"/>
                </a:lnTo>
                <a:lnTo>
                  <a:pt x="673138" y="829633"/>
                </a:lnTo>
                <a:lnTo>
                  <a:pt x="712767" y="807660"/>
                </a:lnTo>
                <a:lnTo>
                  <a:pt x="748730" y="780525"/>
                </a:lnTo>
                <a:lnTo>
                  <a:pt x="780528" y="748727"/>
                </a:lnTo>
                <a:lnTo>
                  <a:pt x="807663" y="712764"/>
                </a:lnTo>
                <a:lnTo>
                  <a:pt x="829636" y="673136"/>
                </a:lnTo>
                <a:lnTo>
                  <a:pt x="845948" y="630340"/>
                </a:lnTo>
                <a:lnTo>
                  <a:pt x="856101" y="584875"/>
                </a:lnTo>
                <a:lnTo>
                  <a:pt x="859596" y="537240"/>
                </a:lnTo>
                <a:lnTo>
                  <a:pt x="856101" y="489606"/>
                </a:lnTo>
                <a:lnTo>
                  <a:pt x="845948" y="444143"/>
                </a:lnTo>
                <a:lnTo>
                  <a:pt x="829636" y="401348"/>
                </a:lnTo>
                <a:lnTo>
                  <a:pt x="807663" y="361720"/>
                </a:lnTo>
                <a:lnTo>
                  <a:pt x="780528" y="325759"/>
                </a:lnTo>
                <a:lnTo>
                  <a:pt x="748730" y="293961"/>
                </a:lnTo>
                <a:lnTo>
                  <a:pt x="712767" y="266827"/>
                </a:lnTo>
                <a:lnTo>
                  <a:pt x="673138" y="244855"/>
                </a:lnTo>
                <a:lnTo>
                  <a:pt x="630341" y="228543"/>
                </a:lnTo>
                <a:lnTo>
                  <a:pt x="584876" y="218390"/>
                </a:lnTo>
                <a:lnTo>
                  <a:pt x="537240" y="214895"/>
                </a:lnTo>
                <a:lnTo>
                  <a:pt x="537240" y="0"/>
                </a:lnTo>
                <a:lnTo>
                  <a:pt x="586142" y="2195"/>
                </a:lnTo>
                <a:lnTo>
                  <a:pt x="633813" y="8655"/>
                </a:lnTo>
                <a:lnTo>
                  <a:pt x="680064" y="19190"/>
                </a:lnTo>
                <a:lnTo>
                  <a:pt x="724706" y="33610"/>
                </a:lnTo>
                <a:lnTo>
                  <a:pt x="767548" y="51726"/>
                </a:lnTo>
                <a:lnTo>
                  <a:pt x="808401" y="73348"/>
                </a:lnTo>
                <a:lnTo>
                  <a:pt x="847076" y="98286"/>
                </a:lnTo>
                <a:lnTo>
                  <a:pt x="883383" y="126351"/>
                </a:lnTo>
                <a:lnTo>
                  <a:pt x="917131" y="157353"/>
                </a:lnTo>
                <a:lnTo>
                  <a:pt x="948133" y="191102"/>
                </a:lnTo>
                <a:lnTo>
                  <a:pt x="976197" y="227409"/>
                </a:lnTo>
                <a:lnTo>
                  <a:pt x="1001134" y="266084"/>
                </a:lnTo>
                <a:lnTo>
                  <a:pt x="1022756" y="306937"/>
                </a:lnTo>
                <a:lnTo>
                  <a:pt x="1040871" y="349779"/>
                </a:lnTo>
                <a:lnTo>
                  <a:pt x="1055291" y="394420"/>
                </a:lnTo>
                <a:lnTo>
                  <a:pt x="1065825" y="440670"/>
                </a:lnTo>
                <a:lnTo>
                  <a:pt x="1072285" y="488340"/>
                </a:lnTo>
                <a:lnTo>
                  <a:pt x="1074480" y="537240"/>
                </a:lnTo>
                <a:lnTo>
                  <a:pt x="1072285" y="586141"/>
                </a:lnTo>
                <a:lnTo>
                  <a:pt x="1065825" y="633812"/>
                </a:lnTo>
                <a:lnTo>
                  <a:pt x="1055291" y="680063"/>
                </a:lnTo>
                <a:lnTo>
                  <a:pt x="1040871" y="724704"/>
                </a:lnTo>
                <a:lnTo>
                  <a:pt x="1022756" y="767546"/>
                </a:lnTo>
                <a:lnTo>
                  <a:pt x="1001134" y="808399"/>
                </a:lnTo>
                <a:lnTo>
                  <a:pt x="976197" y="847073"/>
                </a:lnTo>
                <a:lnTo>
                  <a:pt x="966519" y="859593"/>
                </a:lnTo>
                <a:close/>
              </a:path>
            </a:pathLst>
          </a:custGeom>
          <a:solidFill>
            <a:srgbClr val="201D1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616C271E-1870-0D10-B608-C64F6EC8CF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0628" y="441433"/>
            <a:ext cx="361777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10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REKRUTACJA</a:t>
            </a:r>
          </a:p>
        </p:txBody>
      </p:sp>
      <p:sp>
        <p:nvSpPr>
          <p:cNvPr id="5" name="object 19">
            <a:extLst>
              <a:ext uri="{FF2B5EF4-FFF2-40B4-BE49-F238E27FC236}">
                <a16:creationId xmlns:a16="http://schemas.microsoft.com/office/drawing/2014/main" id="{A8F7E973-F33B-DE75-0599-2964C5D552A1}"/>
              </a:ext>
            </a:extLst>
          </p:cNvPr>
          <p:cNvSpPr txBox="1"/>
          <p:nvPr/>
        </p:nvSpPr>
        <p:spPr>
          <a:xfrm>
            <a:off x="3612942" y="1615865"/>
            <a:ext cx="2527935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spc="45" dirty="0">
                <a:latin typeface="Trebuchet MS"/>
                <a:cs typeface="Trebuchet MS"/>
              </a:rPr>
              <a:t>Punkty</a:t>
            </a:r>
            <a:r>
              <a:rPr sz="2000" b="1" spc="-114" dirty="0">
                <a:latin typeface="Trebuchet MS"/>
                <a:cs typeface="Trebuchet MS"/>
              </a:rPr>
              <a:t> </a:t>
            </a:r>
            <a:r>
              <a:rPr sz="2000" b="1" spc="135" dirty="0">
                <a:latin typeface="Trebuchet MS"/>
                <a:cs typeface="Trebuchet MS"/>
              </a:rPr>
              <a:t>od</a:t>
            </a:r>
            <a:r>
              <a:rPr sz="2000" b="1" spc="-110" dirty="0">
                <a:latin typeface="Trebuchet MS"/>
                <a:cs typeface="Trebuchet MS"/>
              </a:rPr>
              <a:t> </a:t>
            </a:r>
            <a:r>
              <a:rPr sz="2000" b="1" spc="110" dirty="0">
                <a:latin typeface="Trebuchet MS"/>
                <a:cs typeface="Trebuchet MS"/>
              </a:rPr>
              <a:t>0</a:t>
            </a:r>
            <a:r>
              <a:rPr sz="2000" b="1" spc="-110" dirty="0">
                <a:latin typeface="Trebuchet MS"/>
                <a:cs typeface="Trebuchet MS"/>
              </a:rPr>
              <a:t> </a:t>
            </a:r>
            <a:r>
              <a:rPr sz="2000" b="1" spc="135" dirty="0">
                <a:latin typeface="Trebuchet MS"/>
                <a:cs typeface="Trebuchet MS"/>
              </a:rPr>
              <a:t>do</a:t>
            </a:r>
            <a:r>
              <a:rPr sz="2000" b="1" spc="-114" dirty="0">
                <a:latin typeface="Trebuchet MS"/>
                <a:cs typeface="Trebuchet MS"/>
              </a:rPr>
              <a:t> </a:t>
            </a:r>
            <a:r>
              <a:rPr sz="2000" b="1" spc="15" dirty="0">
                <a:latin typeface="Trebuchet MS"/>
                <a:cs typeface="Trebuchet MS"/>
              </a:rPr>
              <a:t>6</a:t>
            </a:r>
            <a:r>
              <a:rPr sz="2000" b="1" spc="-110" dirty="0">
                <a:latin typeface="Trebuchet MS"/>
                <a:cs typeface="Trebuchet MS"/>
              </a:rPr>
              <a:t> </a:t>
            </a:r>
            <a:r>
              <a:rPr sz="2000" b="1" spc="-40" dirty="0">
                <a:latin typeface="Trebuchet MS"/>
                <a:cs typeface="Trebuchet MS"/>
              </a:rPr>
              <a:t>za: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88456F9D-21EA-524C-80AA-77D5968CA92C}"/>
              </a:ext>
            </a:extLst>
          </p:cNvPr>
          <p:cNvSpPr txBox="1"/>
          <p:nvPr/>
        </p:nvSpPr>
        <p:spPr>
          <a:xfrm>
            <a:off x="2185021" y="2471699"/>
            <a:ext cx="1883410" cy="55308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 marR="5080" indent="64135">
              <a:lnSpc>
                <a:spcPct val="71700"/>
              </a:lnSpc>
              <a:spcBef>
                <a:spcPts val="805"/>
              </a:spcBef>
            </a:pPr>
            <a:r>
              <a:rPr sz="2000" b="1" spc="90" dirty="0">
                <a:latin typeface="Trebuchet MS"/>
                <a:cs typeface="Trebuchet MS"/>
              </a:rPr>
              <a:t>znajomość  </a:t>
            </a:r>
            <a:r>
              <a:rPr sz="2000" b="1" spc="35" dirty="0">
                <a:latin typeface="Trebuchet MS"/>
                <a:cs typeface="Trebuchet MS"/>
              </a:rPr>
              <a:t>języka</a:t>
            </a:r>
            <a:r>
              <a:rPr sz="2000" b="1" spc="-150" dirty="0">
                <a:latin typeface="Trebuchet MS"/>
                <a:cs typeface="Trebuchet MS"/>
              </a:rPr>
              <a:t> </a:t>
            </a:r>
            <a:r>
              <a:rPr sz="2000" b="1" spc="175" dirty="0">
                <a:latin typeface="Trebuchet MS"/>
                <a:cs typeface="Trebuchet MS"/>
              </a:rPr>
              <a:t>obcego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82BB4D36-908B-9656-9C5F-3E1F7AAEC9FB}"/>
              </a:ext>
            </a:extLst>
          </p:cNvPr>
          <p:cNvSpPr txBox="1"/>
          <p:nvPr/>
        </p:nvSpPr>
        <p:spPr>
          <a:xfrm>
            <a:off x="2185021" y="3723824"/>
            <a:ext cx="2110740" cy="771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6835">
              <a:lnSpc>
                <a:spcPts val="2060"/>
              </a:lnSpc>
              <a:spcBef>
                <a:spcPts val="125"/>
              </a:spcBef>
            </a:pPr>
            <a:r>
              <a:rPr sz="2000" b="1" spc="60" dirty="0">
                <a:latin typeface="Trebuchet MS"/>
                <a:cs typeface="Trebuchet MS"/>
              </a:rPr>
              <a:t>liczba</a:t>
            </a:r>
            <a:r>
              <a:rPr sz="2000" b="1" spc="-155" dirty="0">
                <a:latin typeface="Trebuchet MS"/>
                <a:cs typeface="Trebuchet MS"/>
              </a:rPr>
              <a:t> </a:t>
            </a:r>
            <a:r>
              <a:rPr sz="2000" b="1" spc="110" dirty="0">
                <a:latin typeface="Trebuchet MS"/>
                <a:cs typeface="Trebuchet MS"/>
              </a:rPr>
              <a:t>odbytych</a:t>
            </a:r>
            <a:endParaRPr sz="2000" dirty="0">
              <a:latin typeface="Trebuchet MS"/>
              <a:cs typeface="Trebuchet MS"/>
            </a:endParaRPr>
          </a:p>
          <a:p>
            <a:pPr marL="12700" marR="178435">
              <a:lnSpc>
                <a:spcPct val="71700"/>
              </a:lnSpc>
              <a:spcBef>
                <a:spcPts val="340"/>
              </a:spcBef>
            </a:pPr>
            <a:r>
              <a:rPr sz="2000" b="1" spc="50" dirty="0">
                <a:latin typeface="Trebuchet MS"/>
                <a:cs typeface="Trebuchet MS"/>
              </a:rPr>
              <a:t>szkoleń </a:t>
            </a:r>
            <a:r>
              <a:rPr sz="2000" b="1" spc="75" dirty="0">
                <a:latin typeface="Trebuchet MS"/>
                <a:cs typeface="Trebuchet MS"/>
              </a:rPr>
              <a:t>w </a:t>
            </a:r>
            <a:r>
              <a:rPr sz="2000" b="1" spc="45" dirty="0">
                <a:latin typeface="Trebuchet MS"/>
                <a:cs typeface="Trebuchet MS"/>
              </a:rPr>
              <a:t>roku  </a:t>
            </a:r>
            <a:r>
              <a:rPr sz="2000" b="1" spc="55" dirty="0" err="1">
                <a:latin typeface="Trebuchet MS"/>
                <a:cs typeface="Trebuchet MS"/>
              </a:rPr>
              <a:t>szkolnym</a:t>
            </a:r>
            <a:r>
              <a:rPr sz="2000" b="1" spc="-155" dirty="0">
                <a:latin typeface="Trebuchet MS"/>
                <a:cs typeface="Trebuchet MS"/>
              </a:rPr>
              <a:t> </a:t>
            </a:r>
            <a:r>
              <a:rPr sz="2000" b="1" spc="-30" dirty="0">
                <a:latin typeface="Trebuchet MS"/>
                <a:cs typeface="Trebuchet MS"/>
              </a:rPr>
              <a:t>2</a:t>
            </a:r>
            <a:r>
              <a:rPr lang="pl-PL" sz="2000" b="1" spc="-30" dirty="0">
                <a:latin typeface="Trebuchet MS"/>
                <a:cs typeface="Trebuchet MS"/>
              </a:rPr>
              <a:t>2</a:t>
            </a:r>
            <a:r>
              <a:rPr sz="2000" b="1" spc="-30" dirty="0">
                <a:latin typeface="Trebuchet MS"/>
                <a:cs typeface="Trebuchet MS"/>
              </a:rPr>
              <a:t>/2</a:t>
            </a:r>
            <a:r>
              <a:rPr lang="pl-PL" sz="2000" b="1" spc="-30" dirty="0">
                <a:latin typeface="Trebuchet MS"/>
                <a:cs typeface="Trebuchet MS"/>
              </a:rPr>
              <a:t>3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E40D4B45-B4B9-8372-B7C9-8890DF5144F4}"/>
              </a:ext>
            </a:extLst>
          </p:cNvPr>
          <p:cNvSpPr txBox="1"/>
          <p:nvPr/>
        </p:nvSpPr>
        <p:spPr>
          <a:xfrm>
            <a:off x="6619992" y="2478364"/>
            <a:ext cx="2122805" cy="55308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 marR="5080" indent="64135">
              <a:lnSpc>
                <a:spcPct val="71700"/>
              </a:lnSpc>
              <a:spcBef>
                <a:spcPts val="805"/>
              </a:spcBef>
            </a:pPr>
            <a:r>
              <a:rPr sz="2000" b="1" spc="135" dirty="0">
                <a:latin typeface="Trebuchet MS"/>
                <a:cs typeface="Trebuchet MS"/>
              </a:rPr>
              <a:t>d</a:t>
            </a:r>
            <a:r>
              <a:rPr sz="2000" b="1" spc="90" dirty="0">
                <a:latin typeface="Trebuchet MS"/>
                <a:cs typeface="Trebuchet MS"/>
              </a:rPr>
              <a:t>y</a:t>
            </a:r>
            <a:r>
              <a:rPr sz="2000" b="1" spc="175" dirty="0">
                <a:latin typeface="Trebuchet MS"/>
                <a:cs typeface="Trebuchet MS"/>
              </a:rPr>
              <a:t>s</a:t>
            </a:r>
            <a:r>
              <a:rPr sz="2000" b="1" spc="145" dirty="0">
                <a:latin typeface="Trebuchet MS"/>
                <a:cs typeface="Trebuchet MS"/>
              </a:rPr>
              <a:t>po</a:t>
            </a:r>
            <a:r>
              <a:rPr sz="2000" b="1" spc="-85" dirty="0">
                <a:latin typeface="Trebuchet MS"/>
                <a:cs typeface="Trebuchet MS"/>
              </a:rPr>
              <a:t>z</a:t>
            </a:r>
            <a:r>
              <a:rPr sz="2000" b="1" spc="90" dirty="0">
                <a:latin typeface="Trebuchet MS"/>
                <a:cs typeface="Trebuchet MS"/>
              </a:rPr>
              <a:t>y</a:t>
            </a:r>
            <a:r>
              <a:rPr sz="2000" b="1" spc="215" dirty="0">
                <a:latin typeface="Trebuchet MS"/>
                <a:cs typeface="Trebuchet MS"/>
              </a:rPr>
              <a:t>c</a:t>
            </a:r>
            <a:r>
              <a:rPr sz="2000" b="1" spc="90" dirty="0">
                <a:latin typeface="Trebuchet MS"/>
                <a:cs typeface="Trebuchet MS"/>
              </a:rPr>
              <a:t>y</a:t>
            </a:r>
            <a:r>
              <a:rPr sz="2000" b="1" spc="-195" dirty="0">
                <a:latin typeface="Trebuchet MS"/>
                <a:cs typeface="Trebuchet MS"/>
              </a:rPr>
              <a:t>j</a:t>
            </a:r>
            <a:r>
              <a:rPr sz="2000" b="1" spc="40" dirty="0">
                <a:latin typeface="Trebuchet MS"/>
                <a:cs typeface="Trebuchet MS"/>
              </a:rPr>
              <a:t>n</a:t>
            </a:r>
            <a:r>
              <a:rPr sz="2000" b="1" spc="145" dirty="0">
                <a:latin typeface="Trebuchet MS"/>
                <a:cs typeface="Trebuchet MS"/>
              </a:rPr>
              <a:t>o</a:t>
            </a:r>
            <a:r>
              <a:rPr sz="2000" b="1" spc="175" dirty="0">
                <a:latin typeface="Trebuchet MS"/>
                <a:cs typeface="Trebuchet MS"/>
              </a:rPr>
              <a:t>ś</a:t>
            </a:r>
            <a:r>
              <a:rPr sz="2000" b="1" spc="160" dirty="0">
                <a:latin typeface="Trebuchet MS"/>
                <a:cs typeface="Trebuchet MS"/>
              </a:rPr>
              <a:t>ć  </a:t>
            </a:r>
            <a:r>
              <a:rPr sz="2000" b="1" spc="75" dirty="0">
                <a:latin typeface="Trebuchet MS"/>
                <a:cs typeface="Trebuchet MS"/>
              </a:rPr>
              <a:t>w</a:t>
            </a:r>
            <a:r>
              <a:rPr sz="2000" b="1" spc="-100" dirty="0">
                <a:latin typeface="Trebuchet MS"/>
                <a:cs typeface="Trebuchet MS"/>
              </a:rPr>
              <a:t> </a:t>
            </a:r>
            <a:r>
              <a:rPr sz="2000" b="1" spc="130" dirty="0">
                <a:latin typeface="Trebuchet MS"/>
                <a:cs typeface="Trebuchet MS"/>
              </a:rPr>
              <a:t>pracy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F494BC59-DD78-3122-E58C-E6B2E44F6D89}"/>
              </a:ext>
            </a:extLst>
          </p:cNvPr>
          <p:cNvSpPr txBox="1"/>
          <p:nvPr/>
        </p:nvSpPr>
        <p:spPr>
          <a:xfrm>
            <a:off x="6619992" y="3723824"/>
            <a:ext cx="2368550" cy="771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6835">
              <a:lnSpc>
                <a:spcPts val="2060"/>
              </a:lnSpc>
              <a:spcBef>
                <a:spcPts val="125"/>
              </a:spcBef>
            </a:pPr>
            <a:r>
              <a:rPr sz="2000" b="1" spc="60" dirty="0">
                <a:latin typeface="Trebuchet MS"/>
                <a:cs typeface="Trebuchet MS"/>
              </a:rPr>
              <a:t>działanie </a:t>
            </a:r>
            <a:r>
              <a:rPr sz="2000" b="1" spc="140" dirty="0">
                <a:latin typeface="Trebuchet MS"/>
                <a:cs typeface="Trebuchet MS"/>
              </a:rPr>
              <a:t>na</a:t>
            </a:r>
            <a:r>
              <a:rPr sz="2000" b="1" spc="-290" dirty="0">
                <a:latin typeface="Trebuchet MS"/>
                <a:cs typeface="Trebuchet MS"/>
              </a:rPr>
              <a:t> </a:t>
            </a:r>
            <a:r>
              <a:rPr sz="2000" b="1" spc="30" dirty="0">
                <a:latin typeface="Trebuchet MS"/>
                <a:cs typeface="Trebuchet MS"/>
              </a:rPr>
              <a:t>rzecz</a:t>
            </a:r>
            <a:endParaRPr sz="2000" dirty="0">
              <a:latin typeface="Trebuchet MS"/>
              <a:cs typeface="Trebuchet MS"/>
            </a:endParaRPr>
          </a:p>
          <a:p>
            <a:pPr marL="12700" marR="436245">
              <a:lnSpc>
                <a:spcPct val="71700"/>
              </a:lnSpc>
              <a:spcBef>
                <a:spcPts val="340"/>
              </a:spcBef>
            </a:pPr>
            <a:r>
              <a:rPr sz="2000" b="1" spc="55" dirty="0">
                <a:latin typeface="Trebuchet MS"/>
                <a:cs typeface="Trebuchet MS"/>
              </a:rPr>
              <a:t>szkoły </a:t>
            </a:r>
            <a:r>
              <a:rPr sz="2000" b="1" spc="75" dirty="0">
                <a:latin typeface="Trebuchet MS"/>
                <a:cs typeface="Trebuchet MS"/>
              </a:rPr>
              <a:t>w </a:t>
            </a:r>
            <a:r>
              <a:rPr sz="2000" b="1" spc="45" dirty="0">
                <a:latin typeface="Trebuchet MS"/>
                <a:cs typeface="Trebuchet MS"/>
              </a:rPr>
              <a:t>roku  </a:t>
            </a:r>
            <a:r>
              <a:rPr sz="2000" b="1" spc="55" dirty="0" err="1">
                <a:latin typeface="Trebuchet MS"/>
                <a:cs typeface="Trebuchet MS"/>
              </a:rPr>
              <a:t>szkolnym</a:t>
            </a:r>
            <a:r>
              <a:rPr sz="2000" b="1" spc="-155" dirty="0">
                <a:latin typeface="Trebuchet MS"/>
                <a:cs typeface="Trebuchet MS"/>
              </a:rPr>
              <a:t> </a:t>
            </a:r>
            <a:r>
              <a:rPr sz="2000" b="1" spc="-30" dirty="0">
                <a:latin typeface="Trebuchet MS"/>
                <a:cs typeface="Trebuchet MS"/>
              </a:rPr>
              <a:t>2</a:t>
            </a:r>
            <a:r>
              <a:rPr lang="pl-PL" sz="2000" b="1" spc="-30" dirty="0">
                <a:latin typeface="Trebuchet MS"/>
                <a:cs typeface="Trebuchet MS"/>
              </a:rPr>
              <a:t>2</a:t>
            </a:r>
            <a:r>
              <a:rPr sz="2000" b="1" spc="-30" dirty="0">
                <a:latin typeface="Trebuchet MS"/>
                <a:cs typeface="Trebuchet MS"/>
              </a:rPr>
              <a:t>/2</a:t>
            </a:r>
            <a:r>
              <a:rPr lang="pl-PL" sz="2000" b="1" spc="-30" dirty="0">
                <a:latin typeface="Trebuchet MS"/>
                <a:cs typeface="Trebuchet MS"/>
              </a:rPr>
              <a:t>3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8219D23B-FFCA-B56A-8BD2-F171A73C5AFD}"/>
              </a:ext>
            </a:extLst>
          </p:cNvPr>
          <p:cNvSpPr txBox="1"/>
          <p:nvPr/>
        </p:nvSpPr>
        <p:spPr>
          <a:xfrm>
            <a:off x="0" y="4934766"/>
            <a:ext cx="9753600" cy="924805"/>
          </a:xfrm>
          <a:prstGeom prst="rect">
            <a:avLst/>
          </a:prstGeom>
        </p:spPr>
        <p:txBody>
          <a:bodyPr vert="horz" wrap="square" lIns="0" tIns="238760" rIns="0" bIns="0" rtlCol="0">
            <a:spAutoFit/>
          </a:bodyPr>
          <a:lstStyle/>
          <a:p>
            <a:pPr marL="1992630" marR="504825" indent="-1480820">
              <a:lnSpc>
                <a:spcPct val="115599"/>
              </a:lnSpc>
              <a:spcBef>
                <a:spcPts val="1880"/>
              </a:spcBef>
            </a:pPr>
            <a:r>
              <a:rPr lang="pl-PL" sz="2000" b="1" spc="260" dirty="0">
                <a:latin typeface="Trebuchet MS"/>
                <a:cs typeface="Trebuchet MS"/>
              </a:rPr>
              <a:t>O</a:t>
            </a:r>
            <a:r>
              <a:rPr sz="2000" b="1" spc="100" dirty="0" err="1">
                <a:latin typeface="Trebuchet MS"/>
                <a:cs typeface="Trebuchet MS"/>
              </a:rPr>
              <a:t>ostatecznym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spc="40" dirty="0">
                <a:latin typeface="Trebuchet MS"/>
                <a:cs typeface="Trebuchet MS"/>
              </a:rPr>
              <a:t>udziale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spc="70" dirty="0">
                <a:latin typeface="Trebuchet MS"/>
                <a:cs typeface="Trebuchet MS"/>
              </a:rPr>
              <a:t>w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spc="55" dirty="0">
                <a:latin typeface="Trebuchet MS"/>
                <a:cs typeface="Trebuchet MS"/>
              </a:rPr>
              <a:t>projekcie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spc="145" dirty="0">
                <a:latin typeface="Trebuchet MS"/>
                <a:cs typeface="Trebuchet MS"/>
              </a:rPr>
              <a:t>decydować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spc="60" dirty="0">
                <a:latin typeface="Trebuchet MS"/>
                <a:cs typeface="Trebuchet MS"/>
              </a:rPr>
              <a:t>będzie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spc="20" dirty="0">
                <a:latin typeface="Trebuchet MS"/>
                <a:cs typeface="Trebuchet MS"/>
              </a:rPr>
              <a:t>złożenie</a:t>
            </a:r>
            <a:r>
              <a:rPr sz="2000" b="1" spc="-90" dirty="0">
                <a:latin typeface="Trebuchet MS"/>
                <a:cs typeface="Trebuchet MS"/>
              </a:rPr>
              <a:t> </a:t>
            </a:r>
            <a:r>
              <a:rPr sz="2000" b="1" spc="70" dirty="0">
                <a:latin typeface="Trebuchet MS"/>
                <a:cs typeface="Trebuchet MS"/>
              </a:rPr>
              <a:t>karty  </a:t>
            </a:r>
            <a:r>
              <a:rPr sz="2000" b="1" spc="45" dirty="0">
                <a:latin typeface="Trebuchet MS"/>
                <a:cs typeface="Trebuchet MS"/>
              </a:rPr>
              <a:t>zgłoszeniowej</a:t>
            </a:r>
            <a:r>
              <a:rPr sz="2000" b="1" spc="-100" dirty="0">
                <a:latin typeface="Trebuchet MS"/>
                <a:cs typeface="Trebuchet MS"/>
              </a:rPr>
              <a:t> </a:t>
            </a:r>
            <a:r>
              <a:rPr sz="2000" b="1" spc="60" dirty="0">
                <a:latin typeface="Trebuchet MS"/>
                <a:cs typeface="Trebuchet MS"/>
              </a:rPr>
              <a:t>oraz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spc="45" dirty="0">
                <a:latin typeface="Trebuchet MS"/>
                <a:cs typeface="Trebuchet MS"/>
              </a:rPr>
              <a:t>najwyższa</a:t>
            </a:r>
            <a:r>
              <a:rPr sz="2000" b="1" spc="-100" dirty="0">
                <a:latin typeface="Trebuchet MS"/>
                <a:cs typeface="Trebuchet MS"/>
              </a:rPr>
              <a:t> </a:t>
            </a:r>
            <a:r>
              <a:rPr sz="2000" b="1" spc="50" dirty="0">
                <a:latin typeface="Trebuchet MS"/>
                <a:cs typeface="Trebuchet MS"/>
              </a:rPr>
              <a:t>liczba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spc="25" dirty="0">
                <a:latin typeface="Trebuchet MS"/>
                <a:cs typeface="Trebuchet MS"/>
              </a:rPr>
              <a:t>punktów.</a:t>
            </a:r>
            <a:endParaRPr sz="2000" dirty="0">
              <a:latin typeface="Trebuchet MS"/>
              <a:cs typeface="Trebuchet MS"/>
            </a:endParaRPr>
          </a:p>
        </p:txBody>
      </p:sp>
      <p:grpSp>
        <p:nvGrpSpPr>
          <p:cNvPr id="11" name="object 4">
            <a:extLst>
              <a:ext uri="{FF2B5EF4-FFF2-40B4-BE49-F238E27FC236}">
                <a16:creationId xmlns:a16="http://schemas.microsoft.com/office/drawing/2014/main" id="{0E5C859B-3908-03E6-8132-D5E74A57120C}"/>
              </a:ext>
            </a:extLst>
          </p:cNvPr>
          <p:cNvGrpSpPr/>
          <p:nvPr/>
        </p:nvGrpSpPr>
        <p:grpSpPr>
          <a:xfrm>
            <a:off x="828700" y="2210713"/>
            <a:ext cx="1075055" cy="1075055"/>
            <a:chOff x="1041535" y="2411610"/>
            <a:chExt cx="1075055" cy="1075055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C5031A54-6997-2998-85E1-0ADFF327D5E9}"/>
                </a:ext>
              </a:extLst>
            </p:cNvPr>
            <p:cNvSpPr/>
            <p:nvPr/>
          </p:nvSpPr>
          <p:spPr>
            <a:xfrm>
              <a:off x="1041535" y="2411610"/>
              <a:ext cx="1075055" cy="1075055"/>
            </a:xfrm>
            <a:custGeom>
              <a:avLst/>
              <a:gdLst/>
              <a:ahLst/>
              <a:cxnLst/>
              <a:rect l="l" t="t" r="r" b="b"/>
              <a:pathLst>
                <a:path w="1075055" h="1075054">
                  <a:moveTo>
                    <a:pt x="537240" y="1074477"/>
                  </a:moveTo>
                  <a:lnTo>
                    <a:pt x="488340" y="1072282"/>
                  </a:lnTo>
                  <a:lnTo>
                    <a:pt x="440670" y="1065822"/>
                  </a:lnTo>
                  <a:lnTo>
                    <a:pt x="394420" y="1055287"/>
                  </a:lnTo>
                  <a:lnTo>
                    <a:pt x="349779" y="1040868"/>
                  </a:lnTo>
                  <a:lnTo>
                    <a:pt x="306937" y="1022752"/>
                  </a:lnTo>
                  <a:lnTo>
                    <a:pt x="266083" y="1001131"/>
                  </a:lnTo>
                  <a:lnTo>
                    <a:pt x="227408" y="976194"/>
                  </a:lnTo>
                  <a:lnTo>
                    <a:pt x="191101" y="948129"/>
                  </a:lnTo>
                  <a:lnTo>
                    <a:pt x="157352" y="917128"/>
                  </a:lnTo>
                  <a:lnTo>
                    <a:pt x="126350" y="883380"/>
                  </a:lnTo>
                  <a:lnTo>
                    <a:pt x="98285" y="847073"/>
                  </a:lnTo>
                  <a:lnTo>
                    <a:pt x="73346" y="808399"/>
                  </a:lnTo>
                  <a:lnTo>
                    <a:pt x="51724" y="767546"/>
                  </a:lnTo>
                  <a:lnTo>
                    <a:pt x="33608" y="724704"/>
                  </a:lnTo>
                  <a:lnTo>
                    <a:pt x="19187" y="680063"/>
                  </a:lnTo>
                  <a:lnTo>
                    <a:pt x="8652" y="633812"/>
                  </a:lnTo>
                  <a:lnTo>
                    <a:pt x="2192" y="586141"/>
                  </a:lnTo>
                  <a:lnTo>
                    <a:pt x="0" y="537172"/>
                  </a:lnTo>
                  <a:lnTo>
                    <a:pt x="2192" y="488340"/>
                  </a:lnTo>
                  <a:lnTo>
                    <a:pt x="8652" y="440670"/>
                  </a:lnTo>
                  <a:lnTo>
                    <a:pt x="19187" y="394420"/>
                  </a:lnTo>
                  <a:lnTo>
                    <a:pt x="33608" y="349779"/>
                  </a:lnTo>
                  <a:lnTo>
                    <a:pt x="51724" y="306937"/>
                  </a:lnTo>
                  <a:lnTo>
                    <a:pt x="73346" y="266084"/>
                  </a:lnTo>
                  <a:lnTo>
                    <a:pt x="98285" y="227409"/>
                  </a:lnTo>
                  <a:lnTo>
                    <a:pt x="126350" y="191102"/>
                  </a:lnTo>
                  <a:lnTo>
                    <a:pt x="157352" y="157353"/>
                  </a:lnTo>
                  <a:lnTo>
                    <a:pt x="191101" y="126351"/>
                  </a:lnTo>
                  <a:lnTo>
                    <a:pt x="227408" y="98286"/>
                  </a:lnTo>
                  <a:lnTo>
                    <a:pt x="266083" y="73348"/>
                  </a:lnTo>
                  <a:lnTo>
                    <a:pt x="306937" y="51726"/>
                  </a:lnTo>
                  <a:lnTo>
                    <a:pt x="349779" y="33610"/>
                  </a:lnTo>
                  <a:lnTo>
                    <a:pt x="394420" y="19190"/>
                  </a:lnTo>
                  <a:lnTo>
                    <a:pt x="440670" y="8655"/>
                  </a:lnTo>
                  <a:lnTo>
                    <a:pt x="488340" y="2195"/>
                  </a:lnTo>
                  <a:lnTo>
                    <a:pt x="537234" y="0"/>
                  </a:lnTo>
                  <a:lnTo>
                    <a:pt x="537240" y="214895"/>
                  </a:lnTo>
                  <a:lnTo>
                    <a:pt x="489606" y="218390"/>
                  </a:lnTo>
                  <a:lnTo>
                    <a:pt x="444142" y="228543"/>
                  </a:lnTo>
                  <a:lnTo>
                    <a:pt x="401346" y="244855"/>
                  </a:lnTo>
                  <a:lnTo>
                    <a:pt x="361718" y="266827"/>
                  </a:lnTo>
                  <a:lnTo>
                    <a:pt x="325756" y="293961"/>
                  </a:lnTo>
                  <a:lnTo>
                    <a:pt x="293959" y="325759"/>
                  </a:lnTo>
                  <a:lnTo>
                    <a:pt x="266825" y="361720"/>
                  </a:lnTo>
                  <a:lnTo>
                    <a:pt x="244852" y="401348"/>
                  </a:lnTo>
                  <a:lnTo>
                    <a:pt x="228541" y="444143"/>
                  </a:lnTo>
                  <a:lnTo>
                    <a:pt x="218388" y="489606"/>
                  </a:lnTo>
                  <a:lnTo>
                    <a:pt x="214893" y="537240"/>
                  </a:lnTo>
                  <a:lnTo>
                    <a:pt x="218388" y="584875"/>
                  </a:lnTo>
                  <a:lnTo>
                    <a:pt x="228541" y="630340"/>
                  </a:lnTo>
                  <a:lnTo>
                    <a:pt x="244852" y="673136"/>
                  </a:lnTo>
                  <a:lnTo>
                    <a:pt x="266825" y="712764"/>
                  </a:lnTo>
                  <a:lnTo>
                    <a:pt x="293959" y="748727"/>
                  </a:lnTo>
                  <a:lnTo>
                    <a:pt x="325756" y="780525"/>
                  </a:lnTo>
                  <a:lnTo>
                    <a:pt x="361718" y="807660"/>
                  </a:lnTo>
                  <a:lnTo>
                    <a:pt x="401346" y="829633"/>
                  </a:lnTo>
                  <a:lnTo>
                    <a:pt x="444142" y="845945"/>
                  </a:lnTo>
                  <a:lnTo>
                    <a:pt x="489606" y="856098"/>
                  </a:lnTo>
                  <a:lnTo>
                    <a:pt x="537240" y="859593"/>
                  </a:lnTo>
                  <a:lnTo>
                    <a:pt x="966515" y="859593"/>
                  </a:lnTo>
                  <a:lnTo>
                    <a:pt x="948128" y="883380"/>
                  </a:lnTo>
                  <a:lnTo>
                    <a:pt x="917126" y="917128"/>
                  </a:lnTo>
                  <a:lnTo>
                    <a:pt x="883376" y="948129"/>
                  </a:lnTo>
                  <a:lnTo>
                    <a:pt x="847069" y="976194"/>
                  </a:lnTo>
                  <a:lnTo>
                    <a:pt x="808395" y="1001131"/>
                  </a:lnTo>
                  <a:lnTo>
                    <a:pt x="767541" y="1022752"/>
                  </a:lnTo>
                  <a:lnTo>
                    <a:pt x="724700" y="1040868"/>
                  </a:lnTo>
                  <a:lnTo>
                    <a:pt x="680059" y="1055287"/>
                  </a:lnTo>
                  <a:lnTo>
                    <a:pt x="633809" y="1065822"/>
                  </a:lnTo>
                  <a:lnTo>
                    <a:pt x="586139" y="1072282"/>
                  </a:lnTo>
                  <a:lnTo>
                    <a:pt x="537240" y="1074477"/>
                  </a:lnTo>
                  <a:close/>
                </a:path>
                <a:path w="1075055" h="1075054">
                  <a:moveTo>
                    <a:pt x="966515" y="859593"/>
                  </a:moveTo>
                  <a:lnTo>
                    <a:pt x="537240" y="859593"/>
                  </a:lnTo>
                  <a:lnTo>
                    <a:pt x="584873" y="856098"/>
                  </a:lnTo>
                  <a:lnTo>
                    <a:pt x="630337" y="845945"/>
                  </a:lnTo>
                  <a:lnTo>
                    <a:pt x="673132" y="829633"/>
                  </a:lnTo>
                  <a:lnTo>
                    <a:pt x="712759" y="807660"/>
                  </a:lnTo>
                  <a:lnTo>
                    <a:pt x="748721" y="780525"/>
                  </a:lnTo>
                  <a:lnTo>
                    <a:pt x="780518" y="748727"/>
                  </a:lnTo>
                  <a:lnTo>
                    <a:pt x="807652" y="712764"/>
                  </a:lnTo>
                  <a:lnTo>
                    <a:pt x="829625" y="673136"/>
                  </a:lnTo>
                  <a:lnTo>
                    <a:pt x="845936" y="630340"/>
                  </a:lnTo>
                  <a:lnTo>
                    <a:pt x="856089" y="584875"/>
                  </a:lnTo>
                  <a:lnTo>
                    <a:pt x="859579" y="537172"/>
                  </a:lnTo>
                  <a:lnTo>
                    <a:pt x="856089" y="489606"/>
                  </a:lnTo>
                  <a:lnTo>
                    <a:pt x="845936" y="444143"/>
                  </a:lnTo>
                  <a:lnTo>
                    <a:pt x="829625" y="401348"/>
                  </a:lnTo>
                  <a:lnTo>
                    <a:pt x="807652" y="361720"/>
                  </a:lnTo>
                  <a:lnTo>
                    <a:pt x="780518" y="325759"/>
                  </a:lnTo>
                  <a:lnTo>
                    <a:pt x="748721" y="293961"/>
                  </a:lnTo>
                  <a:lnTo>
                    <a:pt x="712759" y="266827"/>
                  </a:lnTo>
                  <a:lnTo>
                    <a:pt x="673132" y="244855"/>
                  </a:lnTo>
                  <a:lnTo>
                    <a:pt x="630337" y="228543"/>
                  </a:lnTo>
                  <a:lnTo>
                    <a:pt x="584873" y="218390"/>
                  </a:lnTo>
                  <a:lnTo>
                    <a:pt x="537240" y="214895"/>
                  </a:lnTo>
                  <a:lnTo>
                    <a:pt x="537240" y="0"/>
                  </a:lnTo>
                  <a:lnTo>
                    <a:pt x="586139" y="2195"/>
                  </a:lnTo>
                  <a:lnTo>
                    <a:pt x="633809" y="8655"/>
                  </a:lnTo>
                  <a:lnTo>
                    <a:pt x="680059" y="19190"/>
                  </a:lnTo>
                  <a:lnTo>
                    <a:pt x="724700" y="33610"/>
                  </a:lnTo>
                  <a:lnTo>
                    <a:pt x="767541" y="51726"/>
                  </a:lnTo>
                  <a:lnTo>
                    <a:pt x="808395" y="73348"/>
                  </a:lnTo>
                  <a:lnTo>
                    <a:pt x="847069" y="98286"/>
                  </a:lnTo>
                  <a:lnTo>
                    <a:pt x="883376" y="126351"/>
                  </a:lnTo>
                  <a:lnTo>
                    <a:pt x="917126" y="157353"/>
                  </a:lnTo>
                  <a:lnTo>
                    <a:pt x="948128" y="191102"/>
                  </a:lnTo>
                  <a:lnTo>
                    <a:pt x="976193" y="227409"/>
                  </a:lnTo>
                  <a:lnTo>
                    <a:pt x="1001131" y="266084"/>
                  </a:lnTo>
                  <a:lnTo>
                    <a:pt x="1022753" y="306937"/>
                  </a:lnTo>
                  <a:lnTo>
                    <a:pt x="1040869" y="349779"/>
                  </a:lnTo>
                  <a:lnTo>
                    <a:pt x="1055290" y="394420"/>
                  </a:lnTo>
                  <a:lnTo>
                    <a:pt x="1065825" y="440670"/>
                  </a:lnTo>
                  <a:lnTo>
                    <a:pt x="1072285" y="488340"/>
                  </a:lnTo>
                  <a:lnTo>
                    <a:pt x="1074474" y="537240"/>
                  </a:lnTo>
                  <a:lnTo>
                    <a:pt x="1072285" y="586141"/>
                  </a:lnTo>
                  <a:lnTo>
                    <a:pt x="1065825" y="633812"/>
                  </a:lnTo>
                  <a:lnTo>
                    <a:pt x="1055290" y="680063"/>
                  </a:lnTo>
                  <a:lnTo>
                    <a:pt x="1040869" y="724704"/>
                  </a:lnTo>
                  <a:lnTo>
                    <a:pt x="1022753" y="767546"/>
                  </a:lnTo>
                  <a:lnTo>
                    <a:pt x="1001131" y="808399"/>
                  </a:lnTo>
                  <a:lnTo>
                    <a:pt x="976193" y="847073"/>
                  </a:lnTo>
                  <a:lnTo>
                    <a:pt x="966515" y="859593"/>
                  </a:lnTo>
                  <a:close/>
                </a:path>
              </a:pathLst>
            </a:custGeom>
            <a:solidFill>
              <a:srgbClr val="201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DA15290F-6D71-1B79-24A5-23F2BEAC5EB6}"/>
                </a:ext>
              </a:extLst>
            </p:cNvPr>
            <p:cNvSpPr/>
            <p:nvPr/>
          </p:nvSpPr>
          <p:spPr>
            <a:xfrm>
              <a:off x="1158467" y="2425262"/>
              <a:ext cx="957580" cy="1061085"/>
            </a:xfrm>
            <a:custGeom>
              <a:avLst/>
              <a:gdLst/>
              <a:ahLst/>
              <a:cxnLst/>
              <a:rect l="l" t="t" r="r" b="b"/>
              <a:pathLst>
                <a:path w="957580" h="1061085">
                  <a:moveTo>
                    <a:pt x="849884" y="845597"/>
                  </a:moveTo>
                  <a:lnTo>
                    <a:pt x="405530" y="845597"/>
                  </a:lnTo>
                  <a:lnTo>
                    <a:pt x="454774" y="844096"/>
                  </a:lnTo>
                  <a:lnTo>
                    <a:pt x="503737" y="834953"/>
                  </a:lnTo>
                  <a:lnTo>
                    <a:pt x="551548" y="817991"/>
                  </a:lnTo>
                  <a:lnTo>
                    <a:pt x="596121" y="793776"/>
                  </a:lnTo>
                  <a:lnTo>
                    <a:pt x="635650" y="763475"/>
                  </a:lnTo>
                  <a:lnTo>
                    <a:pt x="669681" y="727853"/>
                  </a:lnTo>
                  <a:lnTo>
                    <a:pt x="697762" y="687678"/>
                  </a:lnTo>
                  <a:lnTo>
                    <a:pt x="719441" y="643715"/>
                  </a:lnTo>
                  <a:lnTo>
                    <a:pt x="734264" y="596730"/>
                  </a:lnTo>
                  <a:lnTo>
                    <a:pt x="741779" y="547489"/>
                  </a:lnTo>
                  <a:lnTo>
                    <a:pt x="741533" y="496760"/>
                  </a:lnTo>
                  <a:lnTo>
                    <a:pt x="733361" y="446693"/>
                  </a:lnTo>
                  <a:lnTo>
                    <a:pt x="717782" y="399383"/>
                  </a:lnTo>
                  <a:lnTo>
                    <a:pt x="695370" y="355509"/>
                  </a:lnTo>
                  <a:lnTo>
                    <a:pt x="666699" y="315751"/>
                  </a:lnTo>
                  <a:lnTo>
                    <a:pt x="632343" y="280789"/>
                  </a:lnTo>
                  <a:lnTo>
                    <a:pt x="592874" y="251303"/>
                  </a:lnTo>
                  <a:lnTo>
                    <a:pt x="548866" y="227973"/>
                  </a:lnTo>
                  <a:lnTo>
                    <a:pt x="500894" y="211479"/>
                  </a:lnTo>
                  <a:lnTo>
                    <a:pt x="474678" y="200870"/>
                  </a:lnTo>
                  <a:lnTo>
                    <a:pt x="452473" y="184112"/>
                  </a:lnTo>
                  <a:lnTo>
                    <a:pt x="435312" y="162217"/>
                  </a:lnTo>
                  <a:lnTo>
                    <a:pt x="424224" y="136200"/>
                  </a:lnTo>
                  <a:lnTo>
                    <a:pt x="420306" y="108191"/>
                  </a:lnTo>
                  <a:lnTo>
                    <a:pt x="423718" y="80582"/>
                  </a:lnTo>
                  <a:lnTo>
                    <a:pt x="451086" y="32162"/>
                  </a:lnTo>
                  <a:lnTo>
                    <a:pt x="498999" y="3915"/>
                  </a:lnTo>
                  <a:lnTo>
                    <a:pt x="526542" y="0"/>
                  </a:lnTo>
                  <a:lnTo>
                    <a:pt x="554618" y="3407"/>
                  </a:lnTo>
                  <a:lnTo>
                    <a:pt x="601060" y="17655"/>
                  </a:lnTo>
                  <a:lnTo>
                    <a:pt x="645478" y="35781"/>
                  </a:lnTo>
                  <a:lnTo>
                    <a:pt x="687693" y="57574"/>
                  </a:lnTo>
                  <a:lnTo>
                    <a:pt x="727528" y="82823"/>
                  </a:lnTo>
                  <a:lnTo>
                    <a:pt x="764803" y="111317"/>
                  </a:lnTo>
                  <a:lnTo>
                    <a:pt x="799340" y="142844"/>
                  </a:lnTo>
                  <a:lnTo>
                    <a:pt x="830962" y="177192"/>
                  </a:lnTo>
                  <a:lnTo>
                    <a:pt x="859489" y="214151"/>
                  </a:lnTo>
                  <a:lnTo>
                    <a:pt x="884744" y="253508"/>
                  </a:lnTo>
                  <a:lnTo>
                    <a:pt x="906547" y="295052"/>
                  </a:lnTo>
                  <a:lnTo>
                    <a:pt x="924721" y="338573"/>
                  </a:lnTo>
                  <a:lnTo>
                    <a:pt x="939087" y="383857"/>
                  </a:lnTo>
                  <a:lnTo>
                    <a:pt x="949467" y="430695"/>
                  </a:lnTo>
                  <a:lnTo>
                    <a:pt x="955683" y="478874"/>
                  </a:lnTo>
                  <a:lnTo>
                    <a:pt x="957545" y="527420"/>
                  </a:lnTo>
                  <a:lnTo>
                    <a:pt x="955079" y="575333"/>
                  </a:lnTo>
                  <a:lnTo>
                    <a:pt x="948423" y="622375"/>
                  </a:lnTo>
                  <a:lnTo>
                    <a:pt x="937720" y="668308"/>
                  </a:lnTo>
                  <a:lnTo>
                    <a:pt x="923110" y="712895"/>
                  </a:lnTo>
                  <a:lnTo>
                    <a:pt x="904734" y="755896"/>
                  </a:lnTo>
                  <a:lnTo>
                    <a:pt x="882733" y="797075"/>
                  </a:lnTo>
                  <a:lnTo>
                    <a:pt x="857247" y="836192"/>
                  </a:lnTo>
                  <a:lnTo>
                    <a:pt x="849884" y="845597"/>
                  </a:lnTo>
                  <a:close/>
                </a:path>
                <a:path w="957580" h="1061085">
                  <a:moveTo>
                    <a:pt x="407378" y="1060687"/>
                  </a:moveTo>
                  <a:lnTo>
                    <a:pt x="360722" y="1057518"/>
                  </a:lnTo>
                  <a:lnTo>
                    <a:pt x="314592" y="1050325"/>
                  </a:lnTo>
                  <a:lnTo>
                    <a:pt x="269258" y="1039163"/>
                  </a:lnTo>
                  <a:lnTo>
                    <a:pt x="224992" y="1024086"/>
                  </a:lnTo>
                  <a:lnTo>
                    <a:pt x="182065" y="1005148"/>
                  </a:lnTo>
                  <a:lnTo>
                    <a:pt x="140749" y="982404"/>
                  </a:lnTo>
                  <a:lnTo>
                    <a:pt x="101314" y="955908"/>
                  </a:lnTo>
                  <a:lnTo>
                    <a:pt x="64031" y="925713"/>
                  </a:lnTo>
                  <a:lnTo>
                    <a:pt x="29173" y="891875"/>
                  </a:lnTo>
                  <a:lnTo>
                    <a:pt x="6649" y="855645"/>
                  </a:lnTo>
                  <a:lnTo>
                    <a:pt x="0" y="814997"/>
                  </a:lnTo>
                  <a:lnTo>
                    <a:pt x="9079" y="774818"/>
                  </a:lnTo>
                  <a:lnTo>
                    <a:pt x="33739" y="739993"/>
                  </a:lnTo>
                  <a:lnTo>
                    <a:pt x="69978" y="717480"/>
                  </a:lnTo>
                  <a:lnTo>
                    <a:pt x="110629" y="710835"/>
                  </a:lnTo>
                  <a:lnTo>
                    <a:pt x="150808" y="719912"/>
                  </a:lnTo>
                  <a:lnTo>
                    <a:pt x="185627" y="744565"/>
                  </a:lnTo>
                  <a:lnTo>
                    <a:pt x="223192" y="778660"/>
                  </a:lnTo>
                  <a:lnTo>
                    <a:pt x="264836" y="805986"/>
                  </a:lnTo>
                  <a:lnTo>
                    <a:pt x="309689" y="826367"/>
                  </a:lnTo>
                  <a:lnTo>
                    <a:pt x="356878" y="839628"/>
                  </a:lnTo>
                  <a:lnTo>
                    <a:pt x="405530" y="845597"/>
                  </a:lnTo>
                  <a:lnTo>
                    <a:pt x="849884" y="845597"/>
                  </a:lnTo>
                  <a:lnTo>
                    <a:pt x="828418" y="873011"/>
                  </a:lnTo>
                  <a:lnTo>
                    <a:pt x="796385" y="907292"/>
                  </a:lnTo>
                  <a:lnTo>
                    <a:pt x="761291" y="938798"/>
                  </a:lnTo>
                  <a:lnTo>
                    <a:pt x="723276" y="967290"/>
                  </a:lnTo>
                  <a:lnTo>
                    <a:pt x="682480" y="992531"/>
                  </a:lnTo>
                  <a:lnTo>
                    <a:pt x="639044" y="1014283"/>
                  </a:lnTo>
                  <a:lnTo>
                    <a:pt x="593830" y="1032045"/>
                  </a:lnTo>
                  <a:lnTo>
                    <a:pt x="547785" y="1045512"/>
                  </a:lnTo>
                  <a:lnTo>
                    <a:pt x="501181" y="1054738"/>
                  </a:lnTo>
                  <a:lnTo>
                    <a:pt x="454288" y="1059779"/>
                  </a:lnTo>
                  <a:lnTo>
                    <a:pt x="407378" y="1060687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20">
            <a:extLst>
              <a:ext uri="{FF2B5EF4-FFF2-40B4-BE49-F238E27FC236}">
                <a16:creationId xmlns:a16="http://schemas.microsoft.com/office/drawing/2014/main" id="{55C0748D-7C3F-A83A-11B1-992E8B4C7969}"/>
              </a:ext>
            </a:extLst>
          </p:cNvPr>
          <p:cNvGrpSpPr/>
          <p:nvPr/>
        </p:nvGrpSpPr>
        <p:grpSpPr>
          <a:xfrm>
            <a:off x="5337907" y="2265058"/>
            <a:ext cx="1075055" cy="1075055"/>
            <a:chOff x="5338755" y="2411610"/>
            <a:chExt cx="1075055" cy="1075055"/>
          </a:xfrm>
        </p:grpSpPr>
        <p:sp>
          <p:nvSpPr>
            <p:cNvPr id="15" name="object 21">
              <a:extLst>
                <a:ext uri="{FF2B5EF4-FFF2-40B4-BE49-F238E27FC236}">
                  <a16:creationId xmlns:a16="http://schemas.microsoft.com/office/drawing/2014/main" id="{AFDAAAE7-572D-2CD8-2E40-6D87155E0962}"/>
                </a:ext>
              </a:extLst>
            </p:cNvPr>
            <p:cNvSpPr/>
            <p:nvPr/>
          </p:nvSpPr>
          <p:spPr>
            <a:xfrm>
              <a:off x="5338755" y="2411610"/>
              <a:ext cx="1075055" cy="1075055"/>
            </a:xfrm>
            <a:custGeom>
              <a:avLst/>
              <a:gdLst/>
              <a:ahLst/>
              <a:cxnLst/>
              <a:rect l="l" t="t" r="r" b="b"/>
              <a:pathLst>
                <a:path w="1075054" h="1075054">
                  <a:moveTo>
                    <a:pt x="537240" y="1074477"/>
                  </a:moveTo>
                  <a:lnTo>
                    <a:pt x="488343" y="1072282"/>
                  </a:lnTo>
                  <a:lnTo>
                    <a:pt x="440675" y="1065822"/>
                  </a:lnTo>
                  <a:lnTo>
                    <a:pt x="394426" y="1055287"/>
                  </a:lnTo>
                  <a:lnTo>
                    <a:pt x="349786" y="1040868"/>
                  </a:lnTo>
                  <a:lnTo>
                    <a:pt x="306945" y="1022752"/>
                  </a:lnTo>
                  <a:lnTo>
                    <a:pt x="266092" y="1001131"/>
                  </a:lnTo>
                  <a:lnTo>
                    <a:pt x="227417" y="976194"/>
                  </a:lnTo>
                  <a:lnTo>
                    <a:pt x="191110" y="948129"/>
                  </a:lnTo>
                  <a:lnTo>
                    <a:pt x="157360" y="917128"/>
                  </a:lnTo>
                  <a:lnTo>
                    <a:pt x="126357" y="883380"/>
                  </a:lnTo>
                  <a:lnTo>
                    <a:pt x="98292" y="847073"/>
                  </a:lnTo>
                  <a:lnTo>
                    <a:pt x="73352" y="808399"/>
                  </a:lnTo>
                  <a:lnTo>
                    <a:pt x="51730" y="767546"/>
                  </a:lnTo>
                  <a:lnTo>
                    <a:pt x="33613" y="724704"/>
                  </a:lnTo>
                  <a:lnTo>
                    <a:pt x="19191" y="680063"/>
                  </a:lnTo>
                  <a:lnTo>
                    <a:pt x="8656" y="633812"/>
                  </a:lnTo>
                  <a:lnTo>
                    <a:pt x="2195" y="586141"/>
                  </a:lnTo>
                  <a:lnTo>
                    <a:pt x="0" y="537240"/>
                  </a:lnTo>
                  <a:lnTo>
                    <a:pt x="2195" y="488340"/>
                  </a:lnTo>
                  <a:lnTo>
                    <a:pt x="8656" y="440670"/>
                  </a:lnTo>
                  <a:lnTo>
                    <a:pt x="19191" y="394420"/>
                  </a:lnTo>
                  <a:lnTo>
                    <a:pt x="33613" y="349779"/>
                  </a:lnTo>
                  <a:lnTo>
                    <a:pt x="51730" y="306937"/>
                  </a:lnTo>
                  <a:lnTo>
                    <a:pt x="73352" y="266084"/>
                  </a:lnTo>
                  <a:lnTo>
                    <a:pt x="98292" y="227409"/>
                  </a:lnTo>
                  <a:lnTo>
                    <a:pt x="126357" y="191102"/>
                  </a:lnTo>
                  <a:lnTo>
                    <a:pt x="157360" y="157353"/>
                  </a:lnTo>
                  <a:lnTo>
                    <a:pt x="191110" y="126351"/>
                  </a:lnTo>
                  <a:lnTo>
                    <a:pt x="227417" y="98286"/>
                  </a:lnTo>
                  <a:lnTo>
                    <a:pt x="266092" y="73348"/>
                  </a:lnTo>
                  <a:lnTo>
                    <a:pt x="306945" y="51726"/>
                  </a:lnTo>
                  <a:lnTo>
                    <a:pt x="349786" y="33610"/>
                  </a:lnTo>
                  <a:lnTo>
                    <a:pt x="394426" y="19190"/>
                  </a:lnTo>
                  <a:lnTo>
                    <a:pt x="440675" y="8655"/>
                  </a:lnTo>
                  <a:lnTo>
                    <a:pt x="488343" y="2195"/>
                  </a:lnTo>
                  <a:lnTo>
                    <a:pt x="537234" y="0"/>
                  </a:lnTo>
                  <a:lnTo>
                    <a:pt x="537240" y="214895"/>
                  </a:lnTo>
                  <a:lnTo>
                    <a:pt x="489612" y="218390"/>
                  </a:lnTo>
                  <a:lnTo>
                    <a:pt x="444153" y="228543"/>
                  </a:lnTo>
                  <a:lnTo>
                    <a:pt x="401361" y="244855"/>
                  </a:lnTo>
                  <a:lnTo>
                    <a:pt x="361736" y="266827"/>
                  </a:lnTo>
                  <a:lnTo>
                    <a:pt x="325776" y="293961"/>
                  </a:lnTo>
                  <a:lnTo>
                    <a:pt x="293979" y="325759"/>
                  </a:lnTo>
                  <a:lnTo>
                    <a:pt x="266846" y="361720"/>
                  </a:lnTo>
                  <a:lnTo>
                    <a:pt x="244874" y="401348"/>
                  </a:lnTo>
                  <a:lnTo>
                    <a:pt x="228562" y="444143"/>
                  </a:lnTo>
                  <a:lnTo>
                    <a:pt x="218409" y="489606"/>
                  </a:lnTo>
                  <a:lnTo>
                    <a:pt x="214914" y="537240"/>
                  </a:lnTo>
                  <a:lnTo>
                    <a:pt x="218409" y="584875"/>
                  </a:lnTo>
                  <a:lnTo>
                    <a:pt x="228562" y="630340"/>
                  </a:lnTo>
                  <a:lnTo>
                    <a:pt x="244874" y="673136"/>
                  </a:lnTo>
                  <a:lnTo>
                    <a:pt x="266846" y="712764"/>
                  </a:lnTo>
                  <a:lnTo>
                    <a:pt x="293979" y="748727"/>
                  </a:lnTo>
                  <a:lnTo>
                    <a:pt x="325776" y="780525"/>
                  </a:lnTo>
                  <a:lnTo>
                    <a:pt x="361736" y="807660"/>
                  </a:lnTo>
                  <a:lnTo>
                    <a:pt x="401361" y="829633"/>
                  </a:lnTo>
                  <a:lnTo>
                    <a:pt x="444153" y="845945"/>
                  </a:lnTo>
                  <a:lnTo>
                    <a:pt x="489612" y="856098"/>
                  </a:lnTo>
                  <a:lnTo>
                    <a:pt x="537240" y="859593"/>
                  </a:lnTo>
                  <a:lnTo>
                    <a:pt x="966519" y="859593"/>
                  </a:lnTo>
                  <a:lnTo>
                    <a:pt x="948133" y="883380"/>
                  </a:lnTo>
                  <a:lnTo>
                    <a:pt x="917131" y="917128"/>
                  </a:lnTo>
                  <a:lnTo>
                    <a:pt x="883383" y="948129"/>
                  </a:lnTo>
                  <a:lnTo>
                    <a:pt x="847076" y="976194"/>
                  </a:lnTo>
                  <a:lnTo>
                    <a:pt x="808401" y="1001131"/>
                  </a:lnTo>
                  <a:lnTo>
                    <a:pt x="767548" y="1022752"/>
                  </a:lnTo>
                  <a:lnTo>
                    <a:pt x="724706" y="1040868"/>
                  </a:lnTo>
                  <a:lnTo>
                    <a:pt x="680064" y="1055287"/>
                  </a:lnTo>
                  <a:lnTo>
                    <a:pt x="633813" y="1065822"/>
                  </a:lnTo>
                  <a:lnTo>
                    <a:pt x="586142" y="1072282"/>
                  </a:lnTo>
                  <a:lnTo>
                    <a:pt x="537240" y="1074477"/>
                  </a:lnTo>
                  <a:close/>
                </a:path>
                <a:path w="1075054" h="1075054">
                  <a:moveTo>
                    <a:pt x="966519" y="859593"/>
                  </a:moveTo>
                  <a:lnTo>
                    <a:pt x="537240" y="859593"/>
                  </a:lnTo>
                  <a:lnTo>
                    <a:pt x="584876" y="856098"/>
                  </a:lnTo>
                  <a:lnTo>
                    <a:pt x="630341" y="845945"/>
                  </a:lnTo>
                  <a:lnTo>
                    <a:pt x="673138" y="829633"/>
                  </a:lnTo>
                  <a:lnTo>
                    <a:pt x="712767" y="807660"/>
                  </a:lnTo>
                  <a:lnTo>
                    <a:pt x="748730" y="780525"/>
                  </a:lnTo>
                  <a:lnTo>
                    <a:pt x="780528" y="748727"/>
                  </a:lnTo>
                  <a:lnTo>
                    <a:pt x="807663" y="712764"/>
                  </a:lnTo>
                  <a:lnTo>
                    <a:pt x="829636" y="673136"/>
                  </a:lnTo>
                  <a:lnTo>
                    <a:pt x="845948" y="630340"/>
                  </a:lnTo>
                  <a:lnTo>
                    <a:pt x="856101" y="584875"/>
                  </a:lnTo>
                  <a:lnTo>
                    <a:pt x="859596" y="537240"/>
                  </a:lnTo>
                  <a:lnTo>
                    <a:pt x="856101" y="489606"/>
                  </a:lnTo>
                  <a:lnTo>
                    <a:pt x="845948" y="444143"/>
                  </a:lnTo>
                  <a:lnTo>
                    <a:pt x="829636" y="401348"/>
                  </a:lnTo>
                  <a:lnTo>
                    <a:pt x="807663" y="361720"/>
                  </a:lnTo>
                  <a:lnTo>
                    <a:pt x="780528" y="325759"/>
                  </a:lnTo>
                  <a:lnTo>
                    <a:pt x="748730" y="293961"/>
                  </a:lnTo>
                  <a:lnTo>
                    <a:pt x="712767" y="266827"/>
                  </a:lnTo>
                  <a:lnTo>
                    <a:pt x="673138" y="244855"/>
                  </a:lnTo>
                  <a:lnTo>
                    <a:pt x="630341" y="228543"/>
                  </a:lnTo>
                  <a:lnTo>
                    <a:pt x="584876" y="218390"/>
                  </a:lnTo>
                  <a:lnTo>
                    <a:pt x="537240" y="214895"/>
                  </a:lnTo>
                  <a:lnTo>
                    <a:pt x="537240" y="0"/>
                  </a:lnTo>
                  <a:lnTo>
                    <a:pt x="586142" y="2195"/>
                  </a:lnTo>
                  <a:lnTo>
                    <a:pt x="633813" y="8655"/>
                  </a:lnTo>
                  <a:lnTo>
                    <a:pt x="680064" y="19190"/>
                  </a:lnTo>
                  <a:lnTo>
                    <a:pt x="724706" y="33610"/>
                  </a:lnTo>
                  <a:lnTo>
                    <a:pt x="767548" y="51726"/>
                  </a:lnTo>
                  <a:lnTo>
                    <a:pt x="808401" y="73348"/>
                  </a:lnTo>
                  <a:lnTo>
                    <a:pt x="847076" y="98286"/>
                  </a:lnTo>
                  <a:lnTo>
                    <a:pt x="883383" y="126351"/>
                  </a:lnTo>
                  <a:lnTo>
                    <a:pt x="917131" y="157353"/>
                  </a:lnTo>
                  <a:lnTo>
                    <a:pt x="948133" y="191102"/>
                  </a:lnTo>
                  <a:lnTo>
                    <a:pt x="976197" y="227409"/>
                  </a:lnTo>
                  <a:lnTo>
                    <a:pt x="1001134" y="266084"/>
                  </a:lnTo>
                  <a:lnTo>
                    <a:pt x="1022756" y="306937"/>
                  </a:lnTo>
                  <a:lnTo>
                    <a:pt x="1040871" y="349779"/>
                  </a:lnTo>
                  <a:lnTo>
                    <a:pt x="1055291" y="394420"/>
                  </a:lnTo>
                  <a:lnTo>
                    <a:pt x="1065825" y="440670"/>
                  </a:lnTo>
                  <a:lnTo>
                    <a:pt x="1072285" y="488340"/>
                  </a:lnTo>
                  <a:lnTo>
                    <a:pt x="1074480" y="537240"/>
                  </a:lnTo>
                  <a:lnTo>
                    <a:pt x="1072285" y="586141"/>
                  </a:lnTo>
                  <a:lnTo>
                    <a:pt x="1065825" y="633812"/>
                  </a:lnTo>
                  <a:lnTo>
                    <a:pt x="1055291" y="680063"/>
                  </a:lnTo>
                  <a:lnTo>
                    <a:pt x="1040871" y="724704"/>
                  </a:lnTo>
                  <a:lnTo>
                    <a:pt x="1022756" y="767546"/>
                  </a:lnTo>
                  <a:lnTo>
                    <a:pt x="1001134" y="808399"/>
                  </a:lnTo>
                  <a:lnTo>
                    <a:pt x="976197" y="847073"/>
                  </a:lnTo>
                  <a:lnTo>
                    <a:pt x="966519" y="859593"/>
                  </a:lnTo>
                  <a:close/>
                </a:path>
              </a:pathLst>
            </a:custGeom>
            <a:solidFill>
              <a:srgbClr val="201D1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22">
              <a:extLst>
                <a:ext uri="{FF2B5EF4-FFF2-40B4-BE49-F238E27FC236}">
                  <a16:creationId xmlns:a16="http://schemas.microsoft.com/office/drawing/2014/main" id="{13B390BA-6143-3D4A-91EB-CBEFD4B6E457}"/>
                </a:ext>
              </a:extLst>
            </p:cNvPr>
            <p:cNvSpPr/>
            <p:nvPr/>
          </p:nvSpPr>
          <p:spPr>
            <a:xfrm>
              <a:off x="5455695" y="2425262"/>
              <a:ext cx="957580" cy="1061085"/>
            </a:xfrm>
            <a:custGeom>
              <a:avLst/>
              <a:gdLst/>
              <a:ahLst/>
              <a:cxnLst/>
              <a:rect l="l" t="t" r="r" b="b"/>
              <a:pathLst>
                <a:path w="957579" h="1061085">
                  <a:moveTo>
                    <a:pt x="849890" y="845597"/>
                  </a:moveTo>
                  <a:lnTo>
                    <a:pt x="405527" y="845597"/>
                  </a:lnTo>
                  <a:lnTo>
                    <a:pt x="454772" y="844096"/>
                  </a:lnTo>
                  <a:lnTo>
                    <a:pt x="503736" y="834953"/>
                  </a:lnTo>
                  <a:lnTo>
                    <a:pt x="551547" y="817991"/>
                  </a:lnTo>
                  <a:lnTo>
                    <a:pt x="596118" y="793776"/>
                  </a:lnTo>
                  <a:lnTo>
                    <a:pt x="635645" y="763475"/>
                  </a:lnTo>
                  <a:lnTo>
                    <a:pt x="669675" y="727853"/>
                  </a:lnTo>
                  <a:lnTo>
                    <a:pt x="697755" y="687678"/>
                  </a:lnTo>
                  <a:lnTo>
                    <a:pt x="719433" y="643715"/>
                  </a:lnTo>
                  <a:lnTo>
                    <a:pt x="734257" y="596730"/>
                  </a:lnTo>
                  <a:lnTo>
                    <a:pt x="741772" y="547489"/>
                  </a:lnTo>
                  <a:lnTo>
                    <a:pt x="741528" y="496760"/>
                  </a:lnTo>
                  <a:lnTo>
                    <a:pt x="733359" y="446693"/>
                  </a:lnTo>
                  <a:lnTo>
                    <a:pt x="717782" y="399383"/>
                  </a:lnTo>
                  <a:lnTo>
                    <a:pt x="695371" y="355509"/>
                  </a:lnTo>
                  <a:lnTo>
                    <a:pt x="666700" y="315751"/>
                  </a:lnTo>
                  <a:lnTo>
                    <a:pt x="632343" y="280789"/>
                  </a:lnTo>
                  <a:lnTo>
                    <a:pt x="592873" y="251303"/>
                  </a:lnTo>
                  <a:lnTo>
                    <a:pt x="548863" y="227973"/>
                  </a:lnTo>
                  <a:lnTo>
                    <a:pt x="500889" y="211479"/>
                  </a:lnTo>
                  <a:lnTo>
                    <a:pt x="474681" y="200870"/>
                  </a:lnTo>
                  <a:lnTo>
                    <a:pt x="452479" y="184112"/>
                  </a:lnTo>
                  <a:lnTo>
                    <a:pt x="435318" y="162217"/>
                  </a:lnTo>
                  <a:lnTo>
                    <a:pt x="424232" y="136200"/>
                  </a:lnTo>
                  <a:lnTo>
                    <a:pt x="420313" y="108191"/>
                  </a:lnTo>
                  <a:lnTo>
                    <a:pt x="423725" y="80582"/>
                  </a:lnTo>
                  <a:lnTo>
                    <a:pt x="451084" y="32162"/>
                  </a:lnTo>
                  <a:lnTo>
                    <a:pt x="499003" y="3915"/>
                  </a:lnTo>
                  <a:lnTo>
                    <a:pt x="526544" y="0"/>
                  </a:lnTo>
                  <a:lnTo>
                    <a:pt x="554625" y="3407"/>
                  </a:lnTo>
                  <a:lnTo>
                    <a:pt x="601065" y="17655"/>
                  </a:lnTo>
                  <a:lnTo>
                    <a:pt x="645480" y="35781"/>
                  </a:lnTo>
                  <a:lnTo>
                    <a:pt x="687693" y="57574"/>
                  </a:lnTo>
                  <a:lnTo>
                    <a:pt x="727526" y="82823"/>
                  </a:lnTo>
                  <a:lnTo>
                    <a:pt x="764800" y="111317"/>
                  </a:lnTo>
                  <a:lnTo>
                    <a:pt x="799336" y="142844"/>
                  </a:lnTo>
                  <a:lnTo>
                    <a:pt x="830957" y="177192"/>
                  </a:lnTo>
                  <a:lnTo>
                    <a:pt x="859483" y="214151"/>
                  </a:lnTo>
                  <a:lnTo>
                    <a:pt x="884738" y="253508"/>
                  </a:lnTo>
                  <a:lnTo>
                    <a:pt x="906541" y="295052"/>
                  </a:lnTo>
                  <a:lnTo>
                    <a:pt x="924715" y="338573"/>
                  </a:lnTo>
                  <a:lnTo>
                    <a:pt x="939082" y="383857"/>
                  </a:lnTo>
                  <a:lnTo>
                    <a:pt x="949464" y="430695"/>
                  </a:lnTo>
                  <a:lnTo>
                    <a:pt x="955681" y="478874"/>
                  </a:lnTo>
                  <a:lnTo>
                    <a:pt x="957541" y="527319"/>
                  </a:lnTo>
                  <a:lnTo>
                    <a:pt x="955079" y="575333"/>
                  </a:lnTo>
                  <a:lnTo>
                    <a:pt x="948425" y="622375"/>
                  </a:lnTo>
                  <a:lnTo>
                    <a:pt x="937723" y="668308"/>
                  </a:lnTo>
                  <a:lnTo>
                    <a:pt x="923114" y="712895"/>
                  </a:lnTo>
                  <a:lnTo>
                    <a:pt x="904739" y="755896"/>
                  </a:lnTo>
                  <a:lnTo>
                    <a:pt x="882738" y="797075"/>
                  </a:lnTo>
                  <a:lnTo>
                    <a:pt x="857253" y="836192"/>
                  </a:lnTo>
                  <a:lnTo>
                    <a:pt x="849890" y="845597"/>
                  </a:lnTo>
                  <a:close/>
                </a:path>
                <a:path w="957579" h="1061085">
                  <a:moveTo>
                    <a:pt x="407384" y="1060687"/>
                  </a:moveTo>
                  <a:lnTo>
                    <a:pt x="360727" y="1057518"/>
                  </a:lnTo>
                  <a:lnTo>
                    <a:pt x="314595" y="1050325"/>
                  </a:lnTo>
                  <a:lnTo>
                    <a:pt x="269260" y="1039163"/>
                  </a:lnTo>
                  <a:lnTo>
                    <a:pt x="224993" y="1024086"/>
                  </a:lnTo>
                  <a:lnTo>
                    <a:pt x="182066" y="1005148"/>
                  </a:lnTo>
                  <a:lnTo>
                    <a:pt x="140749" y="982404"/>
                  </a:lnTo>
                  <a:lnTo>
                    <a:pt x="101315" y="955908"/>
                  </a:lnTo>
                  <a:lnTo>
                    <a:pt x="64035" y="925713"/>
                  </a:lnTo>
                  <a:lnTo>
                    <a:pt x="29180" y="891875"/>
                  </a:lnTo>
                  <a:lnTo>
                    <a:pt x="6650" y="855645"/>
                  </a:lnTo>
                  <a:lnTo>
                    <a:pt x="0" y="814997"/>
                  </a:lnTo>
                  <a:lnTo>
                    <a:pt x="9082" y="774818"/>
                  </a:lnTo>
                  <a:lnTo>
                    <a:pt x="33752" y="739993"/>
                  </a:lnTo>
                  <a:lnTo>
                    <a:pt x="69983" y="717480"/>
                  </a:lnTo>
                  <a:lnTo>
                    <a:pt x="110630" y="710835"/>
                  </a:lnTo>
                  <a:lnTo>
                    <a:pt x="150810" y="719912"/>
                  </a:lnTo>
                  <a:lnTo>
                    <a:pt x="185634" y="744565"/>
                  </a:lnTo>
                  <a:lnTo>
                    <a:pt x="223193" y="778660"/>
                  </a:lnTo>
                  <a:lnTo>
                    <a:pt x="264835" y="805986"/>
                  </a:lnTo>
                  <a:lnTo>
                    <a:pt x="309686" y="826367"/>
                  </a:lnTo>
                  <a:lnTo>
                    <a:pt x="356875" y="839628"/>
                  </a:lnTo>
                  <a:lnTo>
                    <a:pt x="405527" y="845597"/>
                  </a:lnTo>
                  <a:lnTo>
                    <a:pt x="849890" y="845597"/>
                  </a:lnTo>
                  <a:lnTo>
                    <a:pt x="828425" y="873011"/>
                  </a:lnTo>
                  <a:lnTo>
                    <a:pt x="796393" y="907292"/>
                  </a:lnTo>
                  <a:lnTo>
                    <a:pt x="761299" y="938798"/>
                  </a:lnTo>
                  <a:lnTo>
                    <a:pt x="723285" y="967290"/>
                  </a:lnTo>
                  <a:lnTo>
                    <a:pt x="682489" y="992531"/>
                  </a:lnTo>
                  <a:lnTo>
                    <a:pt x="639055" y="1014283"/>
                  </a:lnTo>
                  <a:lnTo>
                    <a:pt x="593841" y="1032045"/>
                  </a:lnTo>
                  <a:lnTo>
                    <a:pt x="547795" y="1045512"/>
                  </a:lnTo>
                  <a:lnTo>
                    <a:pt x="501190" y="1054738"/>
                  </a:lnTo>
                  <a:lnTo>
                    <a:pt x="454296" y="1059779"/>
                  </a:lnTo>
                  <a:lnTo>
                    <a:pt x="407384" y="1060687"/>
                  </a:lnTo>
                  <a:close/>
                </a:path>
              </a:pathLst>
            </a:custGeom>
            <a:solidFill>
              <a:srgbClr val="FECD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25">
            <a:extLst>
              <a:ext uri="{FF2B5EF4-FFF2-40B4-BE49-F238E27FC236}">
                <a16:creationId xmlns:a16="http://schemas.microsoft.com/office/drawing/2014/main" id="{EFFD8DDA-489E-FBB2-0402-2E4FA9C7C47C}"/>
              </a:ext>
            </a:extLst>
          </p:cNvPr>
          <p:cNvSpPr/>
          <p:nvPr/>
        </p:nvSpPr>
        <p:spPr>
          <a:xfrm>
            <a:off x="887437" y="3562734"/>
            <a:ext cx="957580" cy="1061085"/>
          </a:xfrm>
          <a:custGeom>
            <a:avLst/>
            <a:gdLst/>
            <a:ahLst/>
            <a:cxnLst/>
            <a:rect l="l" t="t" r="r" b="b"/>
            <a:pathLst>
              <a:path w="957580" h="1061085">
                <a:moveTo>
                  <a:pt x="849874" y="845595"/>
                </a:moveTo>
                <a:lnTo>
                  <a:pt x="405529" y="845595"/>
                </a:lnTo>
                <a:lnTo>
                  <a:pt x="454774" y="844095"/>
                </a:lnTo>
                <a:lnTo>
                  <a:pt x="503738" y="834952"/>
                </a:lnTo>
                <a:lnTo>
                  <a:pt x="551549" y="817990"/>
                </a:lnTo>
                <a:lnTo>
                  <a:pt x="596121" y="793775"/>
                </a:lnTo>
                <a:lnTo>
                  <a:pt x="635649" y="763473"/>
                </a:lnTo>
                <a:lnTo>
                  <a:pt x="669680" y="727852"/>
                </a:lnTo>
                <a:lnTo>
                  <a:pt x="697761" y="687677"/>
                </a:lnTo>
                <a:lnTo>
                  <a:pt x="719440" y="643714"/>
                </a:lnTo>
                <a:lnTo>
                  <a:pt x="734263" y="596730"/>
                </a:lnTo>
                <a:lnTo>
                  <a:pt x="741777" y="547490"/>
                </a:lnTo>
                <a:lnTo>
                  <a:pt x="741531" y="496762"/>
                </a:lnTo>
                <a:lnTo>
                  <a:pt x="733359" y="446694"/>
                </a:lnTo>
                <a:lnTo>
                  <a:pt x="717781" y="399382"/>
                </a:lnTo>
                <a:lnTo>
                  <a:pt x="695370" y="355506"/>
                </a:lnTo>
                <a:lnTo>
                  <a:pt x="666699" y="315745"/>
                </a:lnTo>
                <a:lnTo>
                  <a:pt x="632342" y="280780"/>
                </a:lnTo>
                <a:lnTo>
                  <a:pt x="592873" y="251292"/>
                </a:lnTo>
                <a:lnTo>
                  <a:pt x="548865" y="227962"/>
                </a:lnTo>
                <a:lnTo>
                  <a:pt x="500891" y="211469"/>
                </a:lnTo>
                <a:lnTo>
                  <a:pt x="474676" y="200858"/>
                </a:lnTo>
                <a:lnTo>
                  <a:pt x="452472" y="184102"/>
                </a:lnTo>
                <a:lnTo>
                  <a:pt x="435311" y="162207"/>
                </a:lnTo>
                <a:lnTo>
                  <a:pt x="424225" y="136183"/>
                </a:lnTo>
                <a:lnTo>
                  <a:pt x="420306" y="108184"/>
                </a:lnTo>
                <a:lnTo>
                  <a:pt x="423718" y="80580"/>
                </a:lnTo>
                <a:lnTo>
                  <a:pt x="451087" y="32155"/>
                </a:lnTo>
                <a:lnTo>
                  <a:pt x="498999" y="3908"/>
                </a:lnTo>
                <a:lnTo>
                  <a:pt x="526541" y="0"/>
                </a:lnTo>
                <a:lnTo>
                  <a:pt x="554615" y="3412"/>
                </a:lnTo>
                <a:lnTo>
                  <a:pt x="601058" y="17656"/>
                </a:lnTo>
                <a:lnTo>
                  <a:pt x="645476" y="35780"/>
                </a:lnTo>
                <a:lnTo>
                  <a:pt x="687692" y="57572"/>
                </a:lnTo>
                <a:lnTo>
                  <a:pt x="727526" y="82820"/>
                </a:lnTo>
                <a:lnTo>
                  <a:pt x="764802" y="111314"/>
                </a:lnTo>
                <a:lnTo>
                  <a:pt x="799339" y="142841"/>
                </a:lnTo>
                <a:lnTo>
                  <a:pt x="830961" y="177190"/>
                </a:lnTo>
                <a:lnTo>
                  <a:pt x="859488" y="214149"/>
                </a:lnTo>
                <a:lnTo>
                  <a:pt x="884743" y="253507"/>
                </a:lnTo>
                <a:lnTo>
                  <a:pt x="906546" y="295052"/>
                </a:lnTo>
                <a:lnTo>
                  <a:pt x="924720" y="338572"/>
                </a:lnTo>
                <a:lnTo>
                  <a:pt x="939087" y="383857"/>
                </a:lnTo>
                <a:lnTo>
                  <a:pt x="949467" y="430693"/>
                </a:lnTo>
                <a:lnTo>
                  <a:pt x="955683" y="478870"/>
                </a:lnTo>
                <a:lnTo>
                  <a:pt x="957545" y="527410"/>
                </a:lnTo>
                <a:lnTo>
                  <a:pt x="955078" y="575320"/>
                </a:lnTo>
                <a:lnTo>
                  <a:pt x="948422" y="622360"/>
                </a:lnTo>
                <a:lnTo>
                  <a:pt x="937719" y="668293"/>
                </a:lnTo>
                <a:lnTo>
                  <a:pt x="923109" y="712879"/>
                </a:lnTo>
                <a:lnTo>
                  <a:pt x="904732" y="755882"/>
                </a:lnTo>
                <a:lnTo>
                  <a:pt x="882731" y="797062"/>
                </a:lnTo>
                <a:lnTo>
                  <a:pt x="857245" y="836181"/>
                </a:lnTo>
                <a:lnTo>
                  <a:pt x="849874" y="845595"/>
                </a:lnTo>
                <a:close/>
              </a:path>
              <a:path w="957580" h="1061085">
                <a:moveTo>
                  <a:pt x="407376" y="1060679"/>
                </a:moveTo>
                <a:lnTo>
                  <a:pt x="360721" y="1057507"/>
                </a:lnTo>
                <a:lnTo>
                  <a:pt x="314590" y="1050313"/>
                </a:lnTo>
                <a:lnTo>
                  <a:pt x="269257" y="1039149"/>
                </a:lnTo>
                <a:lnTo>
                  <a:pt x="224991" y="1024072"/>
                </a:lnTo>
                <a:lnTo>
                  <a:pt x="182064" y="1005134"/>
                </a:lnTo>
                <a:lnTo>
                  <a:pt x="140747" y="982391"/>
                </a:lnTo>
                <a:lnTo>
                  <a:pt x="101312" y="955897"/>
                </a:lnTo>
                <a:lnTo>
                  <a:pt x="64029" y="925706"/>
                </a:lnTo>
                <a:lnTo>
                  <a:pt x="29170" y="891874"/>
                </a:lnTo>
                <a:lnTo>
                  <a:pt x="6648" y="855644"/>
                </a:lnTo>
                <a:lnTo>
                  <a:pt x="0" y="814996"/>
                </a:lnTo>
                <a:lnTo>
                  <a:pt x="9079" y="774816"/>
                </a:lnTo>
                <a:lnTo>
                  <a:pt x="33739" y="739992"/>
                </a:lnTo>
                <a:lnTo>
                  <a:pt x="69977" y="717466"/>
                </a:lnTo>
                <a:lnTo>
                  <a:pt x="110628" y="710823"/>
                </a:lnTo>
                <a:lnTo>
                  <a:pt x="150806" y="719907"/>
                </a:lnTo>
                <a:lnTo>
                  <a:pt x="185624" y="744564"/>
                </a:lnTo>
                <a:lnTo>
                  <a:pt x="223189" y="778659"/>
                </a:lnTo>
                <a:lnTo>
                  <a:pt x="264834" y="805985"/>
                </a:lnTo>
                <a:lnTo>
                  <a:pt x="309687" y="826365"/>
                </a:lnTo>
                <a:lnTo>
                  <a:pt x="356876" y="839627"/>
                </a:lnTo>
                <a:lnTo>
                  <a:pt x="405529" y="845595"/>
                </a:lnTo>
                <a:lnTo>
                  <a:pt x="849874" y="845595"/>
                </a:lnTo>
                <a:lnTo>
                  <a:pt x="828415" y="873002"/>
                </a:lnTo>
                <a:lnTo>
                  <a:pt x="796383" y="907285"/>
                </a:lnTo>
                <a:lnTo>
                  <a:pt x="761289" y="938793"/>
                </a:lnTo>
                <a:lnTo>
                  <a:pt x="723273" y="967287"/>
                </a:lnTo>
                <a:lnTo>
                  <a:pt x="682477" y="992530"/>
                </a:lnTo>
                <a:lnTo>
                  <a:pt x="639042" y="1014281"/>
                </a:lnTo>
                <a:lnTo>
                  <a:pt x="593828" y="1032043"/>
                </a:lnTo>
                <a:lnTo>
                  <a:pt x="547783" y="1045509"/>
                </a:lnTo>
                <a:lnTo>
                  <a:pt x="501179" y="1054734"/>
                </a:lnTo>
                <a:lnTo>
                  <a:pt x="454286" y="1059772"/>
                </a:lnTo>
                <a:lnTo>
                  <a:pt x="407376" y="1060679"/>
                </a:lnTo>
                <a:close/>
              </a:path>
            </a:pathLst>
          </a:custGeom>
          <a:solidFill>
            <a:srgbClr val="45B0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27">
            <a:extLst>
              <a:ext uri="{FF2B5EF4-FFF2-40B4-BE49-F238E27FC236}">
                <a16:creationId xmlns:a16="http://schemas.microsoft.com/office/drawing/2014/main" id="{A22A13CA-1244-98E5-F88D-2A8E279564F3}"/>
              </a:ext>
            </a:extLst>
          </p:cNvPr>
          <p:cNvSpPr/>
          <p:nvPr/>
        </p:nvSpPr>
        <p:spPr>
          <a:xfrm>
            <a:off x="5454847" y="3572113"/>
            <a:ext cx="957580" cy="1061085"/>
          </a:xfrm>
          <a:custGeom>
            <a:avLst/>
            <a:gdLst/>
            <a:ahLst/>
            <a:cxnLst/>
            <a:rect l="l" t="t" r="r" b="b"/>
            <a:pathLst>
              <a:path w="957579" h="1061085">
                <a:moveTo>
                  <a:pt x="849883" y="845595"/>
                </a:moveTo>
                <a:lnTo>
                  <a:pt x="405527" y="845595"/>
                </a:lnTo>
                <a:lnTo>
                  <a:pt x="454772" y="844095"/>
                </a:lnTo>
                <a:lnTo>
                  <a:pt x="503736" y="834952"/>
                </a:lnTo>
                <a:lnTo>
                  <a:pt x="551547" y="817990"/>
                </a:lnTo>
                <a:lnTo>
                  <a:pt x="596118" y="793775"/>
                </a:lnTo>
                <a:lnTo>
                  <a:pt x="635645" y="763473"/>
                </a:lnTo>
                <a:lnTo>
                  <a:pt x="669675" y="727852"/>
                </a:lnTo>
                <a:lnTo>
                  <a:pt x="697755" y="687677"/>
                </a:lnTo>
                <a:lnTo>
                  <a:pt x="719433" y="643714"/>
                </a:lnTo>
                <a:lnTo>
                  <a:pt x="734257" y="596730"/>
                </a:lnTo>
                <a:lnTo>
                  <a:pt x="741772" y="547490"/>
                </a:lnTo>
                <a:lnTo>
                  <a:pt x="741528" y="496762"/>
                </a:lnTo>
                <a:lnTo>
                  <a:pt x="733359" y="446694"/>
                </a:lnTo>
                <a:lnTo>
                  <a:pt x="717782" y="399382"/>
                </a:lnTo>
                <a:lnTo>
                  <a:pt x="695371" y="355506"/>
                </a:lnTo>
                <a:lnTo>
                  <a:pt x="666700" y="315745"/>
                </a:lnTo>
                <a:lnTo>
                  <a:pt x="632343" y="280780"/>
                </a:lnTo>
                <a:lnTo>
                  <a:pt x="592873" y="251292"/>
                </a:lnTo>
                <a:lnTo>
                  <a:pt x="548863" y="227962"/>
                </a:lnTo>
                <a:lnTo>
                  <a:pt x="500889" y="211469"/>
                </a:lnTo>
                <a:lnTo>
                  <a:pt x="474681" y="200858"/>
                </a:lnTo>
                <a:lnTo>
                  <a:pt x="452479" y="184102"/>
                </a:lnTo>
                <a:lnTo>
                  <a:pt x="435318" y="162207"/>
                </a:lnTo>
                <a:lnTo>
                  <a:pt x="424232" y="136183"/>
                </a:lnTo>
                <a:lnTo>
                  <a:pt x="420313" y="108184"/>
                </a:lnTo>
                <a:lnTo>
                  <a:pt x="423725" y="80580"/>
                </a:lnTo>
                <a:lnTo>
                  <a:pt x="451084" y="32155"/>
                </a:lnTo>
                <a:lnTo>
                  <a:pt x="499003" y="3908"/>
                </a:lnTo>
                <a:lnTo>
                  <a:pt x="526544" y="0"/>
                </a:lnTo>
                <a:lnTo>
                  <a:pt x="554625" y="3412"/>
                </a:lnTo>
                <a:lnTo>
                  <a:pt x="601065" y="17656"/>
                </a:lnTo>
                <a:lnTo>
                  <a:pt x="645480" y="35780"/>
                </a:lnTo>
                <a:lnTo>
                  <a:pt x="687693" y="57572"/>
                </a:lnTo>
                <a:lnTo>
                  <a:pt x="727526" y="82820"/>
                </a:lnTo>
                <a:lnTo>
                  <a:pt x="764800" y="111314"/>
                </a:lnTo>
                <a:lnTo>
                  <a:pt x="799336" y="142841"/>
                </a:lnTo>
                <a:lnTo>
                  <a:pt x="830957" y="177190"/>
                </a:lnTo>
                <a:lnTo>
                  <a:pt x="859483" y="214149"/>
                </a:lnTo>
                <a:lnTo>
                  <a:pt x="884738" y="253507"/>
                </a:lnTo>
                <a:lnTo>
                  <a:pt x="906541" y="295052"/>
                </a:lnTo>
                <a:lnTo>
                  <a:pt x="924715" y="338572"/>
                </a:lnTo>
                <a:lnTo>
                  <a:pt x="939082" y="383857"/>
                </a:lnTo>
                <a:lnTo>
                  <a:pt x="949464" y="430693"/>
                </a:lnTo>
                <a:lnTo>
                  <a:pt x="955681" y="478870"/>
                </a:lnTo>
                <a:lnTo>
                  <a:pt x="957541" y="527310"/>
                </a:lnTo>
                <a:lnTo>
                  <a:pt x="955079" y="575320"/>
                </a:lnTo>
                <a:lnTo>
                  <a:pt x="948425" y="622360"/>
                </a:lnTo>
                <a:lnTo>
                  <a:pt x="937723" y="668293"/>
                </a:lnTo>
                <a:lnTo>
                  <a:pt x="923114" y="712879"/>
                </a:lnTo>
                <a:lnTo>
                  <a:pt x="904739" y="755882"/>
                </a:lnTo>
                <a:lnTo>
                  <a:pt x="882738" y="797062"/>
                </a:lnTo>
                <a:lnTo>
                  <a:pt x="857253" y="836181"/>
                </a:lnTo>
                <a:lnTo>
                  <a:pt x="849883" y="845595"/>
                </a:lnTo>
                <a:close/>
              </a:path>
              <a:path w="957579" h="1061085">
                <a:moveTo>
                  <a:pt x="407384" y="1060679"/>
                </a:moveTo>
                <a:lnTo>
                  <a:pt x="360727" y="1057507"/>
                </a:lnTo>
                <a:lnTo>
                  <a:pt x="314595" y="1050313"/>
                </a:lnTo>
                <a:lnTo>
                  <a:pt x="269260" y="1039149"/>
                </a:lnTo>
                <a:lnTo>
                  <a:pt x="224993" y="1024072"/>
                </a:lnTo>
                <a:lnTo>
                  <a:pt x="182066" y="1005134"/>
                </a:lnTo>
                <a:lnTo>
                  <a:pt x="140749" y="982391"/>
                </a:lnTo>
                <a:lnTo>
                  <a:pt x="101315" y="955897"/>
                </a:lnTo>
                <a:lnTo>
                  <a:pt x="64035" y="925706"/>
                </a:lnTo>
                <a:lnTo>
                  <a:pt x="29180" y="891874"/>
                </a:lnTo>
                <a:lnTo>
                  <a:pt x="6650" y="855644"/>
                </a:lnTo>
                <a:lnTo>
                  <a:pt x="0" y="814996"/>
                </a:lnTo>
                <a:lnTo>
                  <a:pt x="9082" y="774816"/>
                </a:lnTo>
                <a:lnTo>
                  <a:pt x="33752" y="739992"/>
                </a:lnTo>
                <a:lnTo>
                  <a:pt x="69983" y="717466"/>
                </a:lnTo>
                <a:lnTo>
                  <a:pt x="110630" y="710823"/>
                </a:lnTo>
                <a:lnTo>
                  <a:pt x="150810" y="719907"/>
                </a:lnTo>
                <a:lnTo>
                  <a:pt x="185634" y="744564"/>
                </a:lnTo>
                <a:lnTo>
                  <a:pt x="223193" y="778659"/>
                </a:lnTo>
                <a:lnTo>
                  <a:pt x="264835" y="805985"/>
                </a:lnTo>
                <a:lnTo>
                  <a:pt x="309686" y="826365"/>
                </a:lnTo>
                <a:lnTo>
                  <a:pt x="356875" y="839627"/>
                </a:lnTo>
                <a:lnTo>
                  <a:pt x="405527" y="845595"/>
                </a:lnTo>
                <a:lnTo>
                  <a:pt x="849883" y="845595"/>
                </a:lnTo>
                <a:lnTo>
                  <a:pt x="828425" y="873002"/>
                </a:lnTo>
                <a:lnTo>
                  <a:pt x="796393" y="907285"/>
                </a:lnTo>
                <a:lnTo>
                  <a:pt x="761299" y="938793"/>
                </a:lnTo>
                <a:lnTo>
                  <a:pt x="723285" y="967287"/>
                </a:lnTo>
                <a:lnTo>
                  <a:pt x="682489" y="992530"/>
                </a:lnTo>
                <a:lnTo>
                  <a:pt x="639055" y="1014281"/>
                </a:lnTo>
                <a:lnTo>
                  <a:pt x="593841" y="1032043"/>
                </a:lnTo>
                <a:lnTo>
                  <a:pt x="547795" y="1045509"/>
                </a:lnTo>
                <a:lnTo>
                  <a:pt x="501190" y="1054734"/>
                </a:lnTo>
                <a:lnTo>
                  <a:pt x="454296" y="1059772"/>
                </a:lnTo>
                <a:lnTo>
                  <a:pt x="407384" y="1060679"/>
                </a:lnTo>
                <a:close/>
              </a:path>
            </a:pathLst>
          </a:custGeom>
          <a:solidFill>
            <a:srgbClr val="9DB00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5015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1">
            <a:extLst>
              <a:ext uri="{FF2B5EF4-FFF2-40B4-BE49-F238E27FC236}">
                <a16:creationId xmlns:a16="http://schemas.microsoft.com/office/drawing/2014/main" id="{DAC9DF8F-79A0-66A1-A5BB-7B8A07F527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08738" y="638503"/>
            <a:ext cx="5034630" cy="58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28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PRZYGOTOWANIE</a:t>
            </a:r>
          </a:p>
        </p:txBody>
      </p:sp>
      <p:pic>
        <p:nvPicPr>
          <p:cNvPr id="2" name="Picture 6" descr="Duża grupa skoczków spadochronowych w powietrzu">
            <a:extLst>
              <a:ext uri="{FF2B5EF4-FFF2-40B4-BE49-F238E27FC236}">
                <a16:creationId xmlns:a16="http://schemas.microsoft.com/office/drawing/2014/main" id="{7EC610B5-1BB2-AB60-31E5-4788FCD513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7363" r="36196" b="1"/>
          <a:stretch/>
        </p:blipFill>
        <p:spPr>
          <a:xfrm>
            <a:off x="20" y="10"/>
            <a:ext cx="2734036" cy="6876278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842596" y="6858000"/>
                </a:lnTo>
                <a:lnTo>
                  <a:pt x="0" y="1191846"/>
                </a:lnTo>
                <a:close/>
              </a:path>
            </a:pathLst>
          </a:custGeom>
        </p:spPr>
      </p:pic>
      <p:sp>
        <p:nvSpPr>
          <p:cNvPr id="3" name="object 17">
            <a:extLst>
              <a:ext uri="{FF2B5EF4-FFF2-40B4-BE49-F238E27FC236}">
                <a16:creationId xmlns:a16="http://schemas.microsoft.com/office/drawing/2014/main" id="{46DDC666-7DB7-6245-8F7F-BE9FDEDC1311}"/>
              </a:ext>
            </a:extLst>
          </p:cNvPr>
          <p:cNvSpPr txBox="1">
            <a:spLocks/>
          </p:cNvSpPr>
          <p:nvPr/>
        </p:nvSpPr>
        <p:spPr>
          <a:xfrm>
            <a:off x="2786046" y="1930400"/>
            <a:ext cx="657078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861060" indent="0" defTabSz="457200"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pl-PL" sz="2400" spc="70" dirty="0"/>
              <a:t> </a:t>
            </a:r>
            <a:r>
              <a:rPr lang="en-US" sz="2400" spc="70" dirty="0"/>
              <a:t>Przed</a:t>
            </a:r>
            <a:r>
              <a:rPr lang="en-US" sz="2400" spc="-155" dirty="0"/>
              <a:t> </a:t>
            </a:r>
            <a:r>
              <a:rPr lang="en-US" sz="2400" spc="210" dirty="0"/>
              <a:t>każdym</a:t>
            </a:r>
            <a:r>
              <a:rPr lang="en-US" sz="2400" spc="-150" dirty="0"/>
              <a:t> </a:t>
            </a:r>
            <a:r>
              <a:rPr lang="en-US" sz="2400" spc="190" dirty="0"/>
              <a:t>wyjazdem</a:t>
            </a:r>
            <a:r>
              <a:rPr lang="en-US" sz="2400" spc="-155" dirty="0"/>
              <a:t> </a:t>
            </a:r>
            <a:r>
              <a:rPr lang="en-US" sz="2400" spc="114" dirty="0"/>
              <a:t>uczestnicy </a:t>
            </a:r>
            <a:r>
              <a:rPr lang="en-US" sz="2400" spc="220" dirty="0"/>
              <a:t>wezmą</a:t>
            </a:r>
            <a:r>
              <a:rPr lang="en-US" sz="2400" spc="-150" dirty="0"/>
              <a:t> </a:t>
            </a:r>
            <a:r>
              <a:rPr lang="en-US" sz="2400" spc="130" dirty="0"/>
              <a:t>udział</a:t>
            </a:r>
            <a:r>
              <a:rPr lang="en-US" sz="2400" spc="-145" dirty="0"/>
              <a:t> </a:t>
            </a:r>
            <a:r>
              <a:rPr lang="en-US" sz="2400" spc="225" dirty="0"/>
              <a:t>w</a:t>
            </a:r>
            <a:r>
              <a:rPr lang="en-US" sz="2400" spc="-145" dirty="0"/>
              <a:t> </a:t>
            </a:r>
            <a:r>
              <a:rPr lang="en-US" sz="2400" spc="95" dirty="0"/>
              <a:t>szkoleniach:</a:t>
            </a:r>
          </a:p>
          <a:p>
            <a:pPr marL="515620" marR="3201035" defTabSz="457200"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pl-PL" sz="2400" spc="165" dirty="0"/>
              <a:t> </a:t>
            </a:r>
            <a:r>
              <a:rPr lang="en-US" sz="2400" spc="165" dirty="0"/>
              <a:t>językowym</a:t>
            </a:r>
            <a:r>
              <a:rPr lang="en-US" sz="2400" spc="-170" dirty="0"/>
              <a:t> </a:t>
            </a:r>
            <a:r>
              <a:rPr lang="en-US" sz="2400" spc="585" dirty="0"/>
              <a:t>-</a:t>
            </a:r>
            <a:r>
              <a:rPr lang="en-US" sz="2400" spc="-85" dirty="0"/>
              <a:t>15</a:t>
            </a:r>
            <a:r>
              <a:rPr lang="en-US" sz="2400" spc="165" dirty="0"/>
              <a:t>h </a:t>
            </a:r>
          </a:p>
          <a:p>
            <a:pPr marL="515620" marR="3201035" defTabSz="457200"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pl-PL" sz="2400" spc="175" dirty="0"/>
              <a:t> k</a:t>
            </a:r>
            <a:r>
              <a:rPr lang="en-US" sz="2400" spc="175" dirty="0"/>
              <a:t>ulturalnym </a:t>
            </a:r>
            <a:r>
              <a:rPr lang="pl-PL" sz="2400" spc="175" dirty="0"/>
              <a:t>-</a:t>
            </a:r>
            <a:r>
              <a:rPr lang="en-US" sz="2400" spc="130" dirty="0"/>
              <a:t>3</a:t>
            </a:r>
            <a:r>
              <a:rPr lang="en-US" sz="2400" spc="165" dirty="0"/>
              <a:t>h</a:t>
            </a:r>
          </a:p>
          <a:p>
            <a:pPr marL="515620" defTabSz="457200"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pl-PL" sz="2400" spc="5" dirty="0"/>
              <a:t> </a:t>
            </a:r>
            <a:r>
              <a:rPr lang="en-US" sz="2400" spc="5" dirty="0"/>
              <a:t>z</a:t>
            </a:r>
            <a:r>
              <a:rPr lang="en-US" sz="2400" spc="-150" dirty="0"/>
              <a:t> </a:t>
            </a:r>
            <a:r>
              <a:rPr lang="en-US" sz="2400" spc="185" dirty="0"/>
              <a:t>pedagogiem</a:t>
            </a:r>
            <a:r>
              <a:rPr lang="en-US" sz="2400" spc="-145" dirty="0"/>
              <a:t> </a:t>
            </a:r>
            <a:r>
              <a:rPr lang="en-US" sz="2400" spc="585" dirty="0"/>
              <a:t>-</a:t>
            </a:r>
            <a:r>
              <a:rPr lang="en-US" sz="2400" spc="-145" dirty="0"/>
              <a:t> </a:t>
            </a:r>
            <a:r>
              <a:rPr lang="en-US" sz="2400" spc="50" dirty="0"/>
              <a:t>2</a:t>
            </a:r>
            <a:r>
              <a:rPr lang="en-US" sz="2400" spc="-150" dirty="0"/>
              <a:t> </a:t>
            </a:r>
            <a:r>
              <a:rPr lang="en-US" sz="2400" spc="165" dirty="0"/>
              <a:t>h</a:t>
            </a:r>
          </a:p>
          <a:p>
            <a:pPr marL="515620" defTabSz="457200"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pl-PL" sz="2400" spc="5" dirty="0"/>
              <a:t> </a:t>
            </a:r>
            <a:r>
              <a:rPr lang="en-US" sz="2400" spc="5" dirty="0"/>
              <a:t>z</a:t>
            </a:r>
            <a:r>
              <a:rPr lang="en-US" sz="2400" spc="-150" dirty="0"/>
              <a:t> </a:t>
            </a:r>
            <a:r>
              <a:rPr lang="en-US" sz="2400" spc="155" dirty="0"/>
              <a:t>przygotowania</a:t>
            </a:r>
            <a:r>
              <a:rPr lang="en-US" sz="2400" spc="-150" dirty="0"/>
              <a:t> </a:t>
            </a:r>
            <a:r>
              <a:rPr lang="en-US" sz="2400" spc="150" dirty="0"/>
              <a:t>merytorycznego</a:t>
            </a:r>
            <a:r>
              <a:rPr lang="en-US" sz="2400" spc="-150" dirty="0"/>
              <a:t> </a:t>
            </a:r>
            <a:r>
              <a:rPr lang="en-US" sz="2400" spc="585" dirty="0"/>
              <a:t>-</a:t>
            </a:r>
            <a:r>
              <a:rPr lang="en-US" sz="2400" spc="-150" dirty="0"/>
              <a:t> </a:t>
            </a:r>
            <a:r>
              <a:rPr lang="en-US" sz="2400" spc="50" dirty="0"/>
              <a:t>2</a:t>
            </a:r>
            <a:r>
              <a:rPr lang="en-US" sz="2400" spc="-150" dirty="0"/>
              <a:t> </a:t>
            </a:r>
            <a:r>
              <a:rPr lang="en-US" sz="2400" spc="165" dirty="0"/>
              <a:t>h </a:t>
            </a:r>
          </a:p>
          <a:p>
            <a:pPr marL="515620" defTabSz="457200"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pl-PL" sz="2400" spc="5" dirty="0"/>
              <a:t> </a:t>
            </a:r>
            <a:r>
              <a:rPr lang="en-US" sz="2400" spc="5" dirty="0"/>
              <a:t>z</a:t>
            </a:r>
            <a:r>
              <a:rPr lang="en-US" sz="2400" spc="-155" dirty="0"/>
              <a:t> </a:t>
            </a:r>
            <a:r>
              <a:rPr lang="en-US" sz="2400" spc="130" dirty="0"/>
              <a:t>zakresu</a:t>
            </a:r>
            <a:r>
              <a:rPr lang="en-US" sz="2400" spc="-150" dirty="0"/>
              <a:t> </a:t>
            </a:r>
            <a:r>
              <a:rPr lang="en-US" sz="2400" spc="130" dirty="0"/>
              <a:t>zrównoważonego</a:t>
            </a:r>
            <a:r>
              <a:rPr lang="en-US" sz="2400" spc="-150" dirty="0"/>
              <a:t> </a:t>
            </a:r>
            <a:r>
              <a:rPr lang="en-US" sz="2400" spc="100" dirty="0"/>
              <a:t>rozwoju </a:t>
            </a:r>
            <a:r>
              <a:rPr lang="en-US" sz="2400" spc="45" dirty="0"/>
              <a:t>i</a:t>
            </a:r>
            <a:r>
              <a:rPr lang="en-US" sz="2400" spc="-150" dirty="0"/>
              <a:t> </a:t>
            </a:r>
            <a:r>
              <a:rPr lang="en-US" sz="2400" spc="100" dirty="0"/>
              <a:t>zielonego</a:t>
            </a:r>
            <a:r>
              <a:rPr lang="en-US" sz="2400" spc="-145" dirty="0"/>
              <a:t> </a:t>
            </a:r>
            <a:r>
              <a:rPr lang="en-US" sz="2400" spc="185" dirty="0"/>
              <a:t>ładu</a:t>
            </a:r>
            <a:r>
              <a:rPr lang="en-US" sz="2400" spc="-145" dirty="0"/>
              <a:t> </a:t>
            </a:r>
            <a:r>
              <a:rPr lang="en-US" sz="2400" spc="585" dirty="0"/>
              <a:t>-</a:t>
            </a:r>
            <a:r>
              <a:rPr lang="en-US" sz="2400" spc="-145" dirty="0"/>
              <a:t> </a:t>
            </a:r>
            <a:r>
              <a:rPr lang="en-US" sz="2400" spc="50" dirty="0"/>
              <a:t>2</a:t>
            </a:r>
            <a:r>
              <a:rPr lang="en-US" sz="2400" spc="-150" dirty="0"/>
              <a:t> </a:t>
            </a:r>
            <a:r>
              <a:rPr lang="en-US" sz="2400" spc="90" dirty="0"/>
              <a:t>h.</a:t>
            </a:r>
          </a:p>
        </p:txBody>
      </p:sp>
    </p:spTree>
    <p:extLst>
      <p:ext uri="{BB962C8B-B14F-4D97-AF65-F5344CB8AC3E}">
        <p14:creationId xmlns:p14="http://schemas.microsoft.com/office/powerpoint/2010/main" val="1166089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269D96F-85B8-32FD-34D1-4A549A7424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2"/>
          <a:stretch/>
        </p:blipFill>
        <p:spPr>
          <a:xfrm>
            <a:off x="-32984" y="15766"/>
            <a:ext cx="12224984" cy="6858000"/>
          </a:xfrm>
          <a:prstGeom prst="rect">
            <a:avLst/>
          </a:prstGeom>
        </p:spPr>
      </p:pic>
      <p:sp>
        <p:nvSpPr>
          <p:cNvPr id="4" name="object 6">
            <a:extLst>
              <a:ext uri="{FF2B5EF4-FFF2-40B4-BE49-F238E27FC236}">
                <a16:creationId xmlns:a16="http://schemas.microsoft.com/office/drawing/2014/main" id="{CA593114-4D01-25A7-0E20-53F4B2D53A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19097" y="1200539"/>
            <a:ext cx="5265682" cy="5706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1" spc="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b="1" spc="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b="1" spc="28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</a:t>
            </a:r>
            <a:r>
              <a:rPr b="1" spc="40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pl-PL" b="1" spc="40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WYJAZDÓW</a:t>
            </a:r>
            <a:endParaRPr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8CF75BA1-0FC6-B51D-FD7C-96D2CD3BDA75}"/>
              </a:ext>
            </a:extLst>
          </p:cNvPr>
          <p:cNvSpPr txBox="1"/>
          <p:nvPr/>
        </p:nvSpPr>
        <p:spPr>
          <a:xfrm>
            <a:off x="3183134" y="3293597"/>
            <a:ext cx="1471842" cy="3435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pl-PL" sz="2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SZKOLENIE</a:t>
            </a:r>
            <a:endParaRPr sz="2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2A7EEA1F-6027-C82A-4EE2-4004753A0E67}"/>
              </a:ext>
            </a:extLst>
          </p:cNvPr>
          <p:cNvSpPr txBox="1"/>
          <p:nvPr/>
        </p:nvSpPr>
        <p:spPr>
          <a:xfrm>
            <a:off x="3183134" y="4113084"/>
            <a:ext cx="2351773" cy="12809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b="1" spc="-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2</a:t>
            </a:r>
            <a:r>
              <a:rPr lang="pl-PL" sz="1600" b="1" spc="-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3</a:t>
            </a:r>
            <a:r>
              <a:rPr sz="1600" b="1" spc="-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.06.202</a:t>
            </a:r>
            <a:r>
              <a:rPr lang="pl-PL" sz="1600" b="1" spc="-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4</a:t>
            </a:r>
            <a:r>
              <a:rPr sz="1600" b="1" spc="-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sz="1600" b="1" spc="-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-</a:t>
            </a:r>
            <a:r>
              <a:rPr sz="1600" b="1" spc="-2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lang="pl-PL" sz="1600" b="1" spc="-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28</a:t>
            </a:r>
            <a:r>
              <a:rPr sz="1600" b="1" spc="-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.06.202</a:t>
            </a:r>
            <a:r>
              <a:rPr lang="pl-PL" sz="1600" b="1" spc="-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4 (Sevilla)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endParaRPr lang="pl-PL" sz="1600" b="1" spc="-11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pl-PL" sz="1600" b="1" spc="-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04.08.2024 – 10.08.2024 (Malaga)</a:t>
            </a:r>
            <a:endParaRPr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0A7BF8FE-11F5-E251-C9E4-20191AB3CD81}"/>
              </a:ext>
            </a:extLst>
          </p:cNvPr>
          <p:cNvSpPr txBox="1"/>
          <p:nvPr/>
        </p:nvSpPr>
        <p:spPr>
          <a:xfrm>
            <a:off x="6969958" y="3293596"/>
            <a:ext cx="2306320" cy="3435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5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JOB</a:t>
            </a:r>
            <a:r>
              <a:rPr sz="2050" b="1" spc="-1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2050" b="1" spc="1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SHADOWING</a:t>
            </a:r>
            <a:endParaRPr sz="2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2FF51574-43F4-7A80-CCBC-92852461B215}"/>
              </a:ext>
            </a:extLst>
          </p:cNvPr>
          <p:cNvSpPr txBox="1"/>
          <p:nvPr/>
        </p:nvSpPr>
        <p:spPr>
          <a:xfrm>
            <a:off x="6969958" y="4113084"/>
            <a:ext cx="2390340" cy="51585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pl-PL" sz="1600" b="1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28</a:t>
            </a:r>
            <a:r>
              <a:rPr sz="1600" b="1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.0</a:t>
            </a:r>
            <a:r>
              <a:rPr lang="pl-PL" sz="1600" b="1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1</a:t>
            </a:r>
            <a:r>
              <a:rPr sz="1600" b="1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.202</a:t>
            </a:r>
            <a:r>
              <a:rPr lang="pl-PL" sz="1600" b="1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4</a:t>
            </a:r>
            <a:r>
              <a:rPr sz="1600" b="1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sz="1600" b="1" spc="-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-</a:t>
            </a:r>
            <a:r>
              <a:rPr sz="1600" b="1" spc="-2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 </a:t>
            </a:r>
            <a:r>
              <a:rPr sz="16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0</a:t>
            </a:r>
            <a:r>
              <a:rPr lang="pl-PL" sz="16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3</a:t>
            </a:r>
            <a:r>
              <a:rPr sz="16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.0</a:t>
            </a:r>
            <a:r>
              <a:rPr lang="pl-PL" sz="16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2</a:t>
            </a:r>
            <a:r>
              <a:rPr sz="16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.202</a:t>
            </a:r>
            <a:r>
              <a:rPr lang="pl-PL" sz="16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cs typeface="Verdana"/>
              </a:rPr>
              <a:t>4 (Sycylia)</a:t>
            </a:r>
            <a:endParaRPr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1AAD75F3-E8B5-5D24-5F37-DBA6D14A9033}"/>
              </a:ext>
            </a:extLst>
          </p:cNvPr>
          <p:cNvSpPr/>
          <p:nvPr/>
        </p:nvSpPr>
        <p:spPr>
          <a:xfrm>
            <a:off x="1566595" y="2817644"/>
            <a:ext cx="1265390" cy="1295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2">
            <a:extLst>
              <a:ext uri="{FF2B5EF4-FFF2-40B4-BE49-F238E27FC236}">
                <a16:creationId xmlns:a16="http://schemas.microsoft.com/office/drawing/2014/main" id="{8C79CB42-0E10-F7AC-4017-9730C8F6D45F}"/>
              </a:ext>
            </a:extLst>
          </p:cNvPr>
          <p:cNvGrpSpPr/>
          <p:nvPr/>
        </p:nvGrpSpPr>
        <p:grpSpPr>
          <a:xfrm>
            <a:off x="5482787" y="2817644"/>
            <a:ext cx="1209675" cy="1361440"/>
            <a:chOff x="5125160" y="3010472"/>
            <a:chExt cx="1209675" cy="1361440"/>
          </a:xfrm>
        </p:grpSpPr>
        <p:sp>
          <p:nvSpPr>
            <p:cNvPr id="11" name="object 13">
              <a:extLst>
                <a:ext uri="{FF2B5EF4-FFF2-40B4-BE49-F238E27FC236}">
                  <a16:creationId xmlns:a16="http://schemas.microsoft.com/office/drawing/2014/main" id="{726AFA27-EFE9-ADA7-D4F8-ECEB574E62AC}"/>
                </a:ext>
              </a:extLst>
            </p:cNvPr>
            <p:cNvSpPr/>
            <p:nvPr/>
          </p:nvSpPr>
          <p:spPr>
            <a:xfrm>
              <a:off x="5125160" y="3402359"/>
              <a:ext cx="664845" cy="969644"/>
            </a:xfrm>
            <a:custGeom>
              <a:avLst/>
              <a:gdLst/>
              <a:ahLst/>
              <a:cxnLst/>
              <a:rect l="l" t="t" r="r" b="b"/>
              <a:pathLst>
                <a:path w="664845" h="969645">
                  <a:moveTo>
                    <a:pt x="318981" y="969082"/>
                  </a:moveTo>
                  <a:lnTo>
                    <a:pt x="332218" y="957754"/>
                  </a:lnTo>
                  <a:lnTo>
                    <a:pt x="365316" y="924425"/>
                  </a:lnTo>
                  <a:lnTo>
                    <a:pt x="408351" y="870077"/>
                  </a:lnTo>
                  <a:lnTo>
                    <a:pt x="451401" y="795691"/>
                  </a:lnTo>
                  <a:lnTo>
                    <a:pt x="406297" y="782013"/>
                  </a:lnTo>
                  <a:lnTo>
                    <a:pt x="362757" y="764997"/>
                  </a:lnTo>
                  <a:lnTo>
                    <a:pt x="320932" y="744795"/>
                  </a:lnTo>
                  <a:lnTo>
                    <a:pt x="280974" y="721557"/>
                  </a:lnTo>
                  <a:lnTo>
                    <a:pt x="243032" y="695434"/>
                  </a:lnTo>
                  <a:lnTo>
                    <a:pt x="207258" y="666576"/>
                  </a:lnTo>
                  <a:lnTo>
                    <a:pt x="173803" y="635134"/>
                  </a:lnTo>
                  <a:lnTo>
                    <a:pt x="142818" y="601258"/>
                  </a:lnTo>
                  <a:lnTo>
                    <a:pt x="114454" y="565100"/>
                  </a:lnTo>
                  <a:lnTo>
                    <a:pt x="88861" y="526809"/>
                  </a:lnTo>
                  <a:lnTo>
                    <a:pt x="66191" y="486536"/>
                  </a:lnTo>
                  <a:lnTo>
                    <a:pt x="46595" y="444432"/>
                  </a:lnTo>
                  <a:lnTo>
                    <a:pt x="30223" y="400647"/>
                  </a:lnTo>
                  <a:lnTo>
                    <a:pt x="17227" y="355332"/>
                  </a:lnTo>
                  <a:lnTo>
                    <a:pt x="7757" y="308637"/>
                  </a:lnTo>
                  <a:lnTo>
                    <a:pt x="1964" y="260713"/>
                  </a:lnTo>
                  <a:lnTo>
                    <a:pt x="0" y="211711"/>
                  </a:lnTo>
                  <a:lnTo>
                    <a:pt x="2504" y="156471"/>
                  </a:lnTo>
                  <a:lnTo>
                    <a:pt x="9870" y="102631"/>
                  </a:lnTo>
                  <a:lnTo>
                    <a:pt x="21874" y="50402"/>
                  </a:lnTo>
                  <a:lnTo>
                    <a:pt x="38295" y="0"/>
                  </a:lnTo>
                  <a:lnTo>
                    <a:pt x="71593" y="43752"/>
                  </a:lnTo>
                  <a:lnTo>
                    <a:pt x="108000" y="81118"/>
                  </a:lnTo>
                  <a:lnTo>
                    <a:pt x="146988" y="112822"/>
                  </a:lnTo>
                  <a:lnTo>
                    <a:pt x="188032" y="139589"/>
                  </a:lnTo>
                  <a:lnTo>
                    <a:pt x="230604" y="162143"/>
                  </a:lnTo>
                  <a:lnTo>
                    <a:pt x="274179" y="181207"/>
                  </a:lnTo>
                  <a:lnTo>
                    <a:pt x="318229" y="197507"/>
                  </a:lnTo>
                  <a:lnTo>
                    <a:pt x="362228" y="211767"/>
                  </a:lnTo>
                  <a:lnTo>
                    <a:pt x="405649" y="224711"/>
                  </a:lnTo>
                  <a:lnTo>
                    <a:pt x="447966" y="237062"/>
                  </a:lnTo>
                  <a:lnTo>
                    <a:pt x="488653" y="249546"/>
                  </a:lnTo>
                  <a:lnTo>
                    <a:pt x="527182" y="262887"/>
                  </a:lnTo>
                  <a:lnTo>
                    <a:pt x="563027" y="277808"/>
                  </a:lnTo>
                  <a:lnTo>
                    <a:pt x="624559" y="315291"/>
                  </a:lnTo>
                  <a:lnTo>
                    <a:pt x="654495" y="360798"/>
                  </a:lnTo>
                  <a:lnTo>
                    <a:pt x="664677" y="427141"/>
                  </a:lnTo>
                  <a:lnTo>
                    <a:pt x="662866" y="466244"/>
                  </a:lnTo>
                  <a:lnTo>
                    <a:pt x="656725" y="508298"/>
                  </a:lnTo>
                  <a:lnTo>
                    <a:pt x="646456" y="552550"/>
                  </a:lnTo>
                  <a:lnTo>
                    <a:pt x="632261" y="598247"/>
                  </a:lnTo>
                  <a:lnTo>
                    <a:pt x="614344" y="644637"/>
                  </a:lnTo>
                  <a:lnTo>
                    <a:pt x="592906" y="690966"/>
                  </a:lnTo>
                  <a:lnTo>
                    <a:pt x="568151" y="736481"/>
                  </a:lnTo>
                  <a:lnTo>
                    <a:pt x="540281" y="780431"/>
                  </a:lnTo>
                  <a:lnTo>
                    <a:pt x="509498" y="822061"/>
                  </a:lnTo>
                  <a:lnTo>
                    <a:pt x="476006" y="860620"/>
                  </a:lnTo>
                  <a:lnTo>
                    <a:pt x="440007" y="895355"/>
                  </a:lnTo>
                  <a:lnTo>
                    <a:pt x="401703" y="925512"/>
                  </a:lnTo>
                  <a:lnTo>
                    <a:pt x="361298" y="950338"/>
                  </a:lnTo>
                  <a:lnTo>
                    <a:pt x="318994" y="969082"/>
                  </a:lnTo>
                  <a:close/>
                </a:path>
              </a:pathLst>
            </a:custGeom>
            <a:solidFill>
              <a:srgbClr val="2D75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4">
              <a:extLst>
                <a:ext uri="{FF2B5EF4-FFF2-40B4-BE49-F238E27FC236}">
                  <a16:creationId xmlns:a16="http://schemas.microsoft.com/office/drawing/2014/main" id="{D74B754B-A27D-4852-C17C-AAF9D8EE2322}"/>
                </a:ext>
              </a:extLst>
            </p:cNvPr>
            <p:cNvSpPr/>
            <p:nvPr/>
          </p:nvSpPr>
          <p:spPr>
            <a:xfrm>
              <a:off x="5165098" y="3010472"/>
              <a:ext cx="1170305" cy="1207770"/>
            </a:xfrm>
            <a:custGeom>
              <a:avLst/>
              <a:gdLst/>
              <a:ahLst/>
              <a:cxnLst/>
              <a:rect l="l" t="t" r="r" b="b"/>
              <a:pathLst>
                <a:path w="1170304" h="1207770">
                  <a:moveTo>
                    <a:pt x="564897" y="1207197"/>
                  </a:moveTo>
                  <a:lnTo>
                    <a:pt x="557959" y="1207197"/>
                  </a:lnTo>
                  <a:lnTo>
                    <a:pt x="551050" y="1207033"/>
                  </a:lnTo>
                  <a:lnTo>
                    <a:pt x="544177" y="1206794"/>
                  </a:lnTo>
                  <a:lnTo>
                    <a:pt x="582384" y="1167028"/>
                  </a:lnTo>
                  <a:lnTo>
                    <a:pt x="618384" y="1125107"/>
                  </a:lnTo>
                  <a:lnTo>
                    <a:pt x="651843" y="1081752"/>
                  </a:lnTo>
                  <a:lnTo>
                    <a:pt x="682428" y="1037690"/>
                  </a:lnTo>
                  <a:lnTo>
                    <a:pt x="709804" y="993643"/>
                  </a:lnTo>
                  <a:lnTo>
                    <a:pt x="733637" y="950336"/>
                  </a:lnTo>
                  <a:lnTo>
                    <a:pt x="753595" y="908492"/>
                  </a:lnTo>
                  <a:lnTo>
                    <a:pt x="769342" y="868835"/>
                  </a:lnTo>
                  <a:lnTo>
                    <a:pt x="780546" y="832090"/>
                  </a:lnTo>
                  <a:lnTo>
                    <a:pt x="788704" y="782322"/>
                  </a:lnTo>
                  <a:lnTo>
                    <a:pt x="790901" y="732155"/>
                  </a:lnTo>
                  <a:lnTo>
                    <a:pt x="784819" y="682883"/>
                  </a:lnTo>
                  <a:lnTo>
                    <a:pt x="769740" y="642160"/>
                  </a:lnTo>
                  <a:lnTo>
                    <a:pt x="746870" y="609178"/>
                  </a:lnTo>
                  <a:lnTo>
                    <a:pt x="717415" y="583133"/>
                  </a:lnTo>
                  <a:lnTo>
                    <a:pt x="682578" y="563217"/>
                  </a:lnTo>
                  <a:lnTo>
                    <a:pt x="643566" y="548625"/>
                  </a:lnTo>
                  <a:lnTo>
                    <a:pt x="601583" y="538552"/>
                  </a:lnTo>
                  <a:lnTo>
                    <a:pt x="557834" y="532190"/>
                  </a:lnTo>
                  <a:lnTo>
                    <a:pt x="513525" y="528733"/>
                  </a:lnTo>
                  <a:lnTo>
                    <a:pt x="417967" y="526115"/>
                  </a:lnTo>
                  <a:lnTo>
                    <a:pt x="366965" y="523386"/>
                  </a:lnTo>
                  <a:lnTo>
                    <a:pt x="316930" y="518681"/>
                  </a:lnTo>
                  <a:lnTo>
                    <a:pt x="267936" y="511489"/>
                  </a:lnTo>
                  <a:lnTo>
                    <a:pt x="220057" y="501300"/>
                  </a:lnTo>
                  <a:lnTo>
                    <a:pt x="173368" y="487604"/>
                  </a:lnTo>
                  <a:lnTo>
                    <a:pt x="127943" y="469891"/>
                  </a:lnTo>
                  <a:lnTo>
                    <a:pt x="83857" y="447651"/>
                  </a:lnTo>
                  <a:lnTo>
                    <a:pt x="41184" y="420374"/>
                  </a:lnTo>
                  <a:lnTo>
                    <a:pt x="0" y="387549"/>
                  </a:lnTo>
                  <a:lnTo>
                    <a:pt x="19162" y="343125"/>
                  </a:lnTo>
                  <a:lnTo>
                    <a:pt x="41701" y="300624"/>
                  </a:lnTo>
                  <a:lnTo>
                    <a:pt x="67447" y="260214"/>
                  </a:lnTo>
                  <a:lnTo>
                    <a:pt x="96231" y="222064"/>
                  </a:lnTo>
                  <a:lnTo>
                    <a:pt x="127883" y="186344"/>
                  </a:lnTo>
                  <a:lnTo>
                    <a:pt x="162234" y="153223"/>
                  </a:lnTo>
                  <a:lnTo>
                    <a:pt x="199115" y="122870"/>
                  </a:lnTo>
                  <a:lnTo>
                    <a:pt x="238357" y="95454"/>
                  </a:lnTo>
                  <a:lnTo>
                    <a:pt x="279788" y="71144"/>
                  </a:lnTo>
                  <a:lnTo>
                    <a:pt x="323241" y="50111"/>
                  </a:lnTo>
                  <a:lnTo>
                    <a:pt x="368546" y="32522"/>
                  </a:lnTo>
                  <a:lnTo>
                    <a:pt x="415534" y="18547"/>
                  </a:lnTo>
                  <a:lnTo>
                    <a:pt x="464034" y="8356"/>
                  </a:lnTo>
                  <a:lnTo>
                    <a:pt x="513878" y="2117"/>
                  </a:lnTo>
                  <a:lnTo>
                    <a:pt x="564897" y="0"/>
                  </a:lnTo>
                  <a:lnTo>
                    <a:pt x="612164" y="1815"/>
                  </a:lnTo>
                  <a:lnTo>
                    <a:pt x="658437" y="7174"/>
                  </a:lnTo>
                  <a:lnTo>
                    <a:pt x="703580" y="15941"/>
                  </a:lnTo>
                  <a:lnTo>
                    <a:pt x="747459" y="27982"/>
                  </a:lnTo>
                  <a:lnTo>
                    <a:pt x="789940" y="43163"/>
                  </a:lnTo>
                  <a:lnTo>
                    <a:pt x="830888" y="61350"/>
                  </a:lnTo>
                  <a:lnTo>
                    <a:pt x="870168" y="82408"/>
                  </a:lnTo>
                  <a:lnTo>
                    <a:pt x="870566" y="82660"/>
                  </a:lnTo>
                  <a:lnTo>
                    <a:pt x="678214" y="82660"/>
                  </a:lnTo>
                  <a:lnTo>
                    <a:pt x="442620" y="195343"/>
                  </a:lnTo>
                  <a:lnTo>
                    <a:pt x="468459" y="207699"/>
                  </a:lnTo>
                  <a:lnTo>
                    <a:pt x="464980" y="217553"/>
                  </a:lnTo>
                  <a:lnTo>
                    <a:pt x="462745" y="227685"/>
                  </a:lnTo>
                  <a:lnTo>
                    <a:pt x="461405" y="237297"/>
                  </a:lnTo>
                  <a:lnTo>
                    <a:pt x="460613" y="245590"/>
                  </a:lnTo>
                  <a:lnTo>
                    <a:pt x="459943" y="253569"/>
                  </a:lnTo>
                  <a:lnTo>
                    <a:pt x="458180" y="272074"/>
                  </a:lnTo>
                  <a:lnTo>
                    <a:pt x="438829" y="319665"/>
                  </a:lnTo>
                  <a:lnTo>
                    <a:pt x="421610" y="331440"/>
                  </a:lnTo>
                  <a:lnTo>
                    <a:pt x="295923" y="331440"/>
                  </a:lnTo>
                  <a:lnTo>
                    <a:pt x="295923" y="365571"/>
                  </a:lnTo>
                  <a:lnTo>
                    <a:pt x="549185" y="365571"/>
                  </a:lnTo>
                  <a:lnTo>
                    <a:pt x="551634" y="380724"/>
                  </a:lnTo>
                  <a:lnTo>
                    <a:pt x="570570" y="417263"/>
                  </a:lnTo>
                  <a:lnTo>
                    <a:pt x="599444" y="446078"/>
                  </a:lnTo>
                  <a:lnTo>
                    <a:pt x="636058" y="464975"/>
                  </a:lnTo>
                  <a:lnTo>
                    <a:pt x="678214" y="471762"/>
                  </a:lnTo>
                  <a:lnTo>
                    <a:pt x="1155038" y="471762"/>
                  </a:lnTo>
                  <a:lnTo>
                    <a:pt x="1162543" y="510249"/>
                  </a:lnTo>
                  <a:lnTo>
                    <a:pt x="1167913" y="556427"/>
                  </a:lnTo>
                  <a:lnTo>
                    <a:pt x="1169732" y="603598"/>
                  </a:lnTo>
                  <a:lnTo>
                    <a:pt x="1167913" y="650769"/>
                  </a:lnTo>
                  <a:lnTo>
                    <a:pt x="1162543" y="696947"/>
                  </a:lnTo>
                  <a:lnTo>
                    <a:pt x="1153758" y="741998"/>
                  </a:lnTo>
                  <a:lnTo>
                    <a:pt x="1141692" y="785787"/>
                  </a:lnTo>
                  <a:lnTo>
                    <a:pt x="1126480" y="828181"/>
                  </a:lnTo>
                  <a:lnTo>
                    <a:pt x="1108256" y="869046"/>
                  </a:lnTo>
                  <a:lnTo>
                    <a:pt x="1087154" y="908246"/>
                  </a:lnTo>
                  <a:lnTo>
                    <a:pt x="1063310" y="945648"/>
                  </a:lnTo>
                  <a:lnTo>
                    <a:pt x="1036856" y="981118"/>
                  </a:lnTo>
                  <a:lnTo>
                    <a:pt x="1007929" y="1014522"/>
                  </a:lnTo>
                  <a:lnTo>
                    <a:pt x="976662" y="1045725"/>
                  </a:lnTo>
                  <a:lnTo>
                    <a:pt x="943190" y="1074593"/>
                  </a:lnTo>
                  <a:lnTo>
                    <a:pt x="907647" y="1100992"/>
                  </a:lnTo>
                  <a:lnTo>
                    <a:pt x="870168" y="1124788"/>
                  </a:lnTo>
                  <a:lnTo>
                    <a:pt x="830888" y="1145847"/>
                  </a:lnTo>
                  <a:lnTo>
                    <a:pt x="789940" y="1164034"/>
                  </a:lnTo>
                  <a:lnTo>
                    <a:pt x="747459" y="1179215"/>
                  </a:lnTo>
                  <a:lnTo>
                    <a:pt x="703580" y="1191256"/>
                  </a:lnTo>
                  <a:lnTo>
                    <a:pt x="658437" y="1200023"/>
                  </a:lnTo>
                  <a:lnTo>
                    <a:pt x="612164" y="1205381"/>
                  </a:lnTo>
                  <a:lnTo>
                    <a:pt x="564897" y="1207197"/>
                  </a:lnTo>
                  <a:close/>
                </a:path>
                <a:path w="1170304" h="1207770">
                  <a:moveTo>
                    <a:pt x="1155038" y="471762"/>
                  </a:moveTo>
                  <a:lnTo>
                    <a:pt x="678214" y="471762"/>
                  </a:lnTo>
                  <a:lnTo>
                    <a:pt x="720375" y="464975"/>
                  </a:lnTo>
                  <a:lnTo>
                    <a:pt x="756990" y="446078"/>
                  </a:lnTo>
                  <a:lnTo>
                    <a:pt x="785862" y="417263"/>
                  </a:lnTo>
                  <a:lnTo>
                    <a:pt x="804796" y="380724"/>
                  </a:lnTo>
                  <a:lnTo>
                    <a:pt x="811493" y="339286"/>
                  </a:lnTo>
                  <a:lnTo>
                    <a:pt x="811504" y="334997"/>
                  </a:lnTo>
                  <a:lnTo>
                    <a:pt x="811389" y="331440"/>
                  </a:lnTo>
                  <a:lnTo>
                    <a:pt x="810937" y="325375"/>
                  </a:lnTo>
                  <a:lnTo>
                    <a:pt x="810131" y="318875"/>
                  </a:lnTo>
                  <a:lnTo>
                    <a:pt x="809021" y="312477"/>
                  </a:lnTo>
                  <a:lnTo>
                    <a:pt x="820202" y="312477"/>
                  </a:lnTo>
                  <a:lnTo>
                    <a:pt x="820202" y="240129"/>
                  </a:lnTo>
                  <a:lnTo>
                    <a:pt x="913809" y="195343"/>
                  </a:lnTo>
                  <a:lnTo>
                    <a:pt x="678214" y="82660"/>
                  </a:lnTo>
                  <a:lnTo>
                    <a:pt x="870566" y="82660"/>
                  </a:lnTo>
                  <a:lnTo>
                    <a:pt x="907647" y="106204"/>
                  </a:lnTo>
                  <a:lnTo>
                    <a:pt x="943190" y="132603"/>
                  </a:lnTo>
                  <a:lnTo>
                    <a:pt x="976662" y="161471"/>
                  </a:lnTo>
                  <a:lnTo>
                    <a:pt x="1007929" y="192674"/>
                  </a:lnTo>
                  <a:lnTo>
                    <a:pt x="1036856" y="226077"/>
                  </a:lnTo>
                  <a:lnTo>
                    <a:pt x="1063310" y="261547"/>
                  </a:lnTo>
                  <a:lnTo>
                    <a:pt x="1087154" y="298949"/>
                  </a:lnTo>
                  <a:lnTo>
                    <a:pt x="1108256" y="338150"/>
                  </a:lnTo>
                  <a:lnTo>
                    <a:pt x="1126480" y="379014"/>
                  </a:lnTo>
                  <a:lnTo>
                    <a:pt x="1141692" y="421408"/>
                  </a:lnTo>
                  <a:lnTo>
                    <a:pt x="1153758" y="465198"/>
                  </a:lnTo>
                  <a:lnTo>
                    <a:pt x="1155038" y="471762"/>
                  </a:lnTo>
                  <a:close/>
                </a:path>
                <a:path w="1170304" h="1207770">
                  <a:moveTo>
                    <a:pt x="548025" y="358398"/>
                  </a:moveTo>
                  <a:lnTo>
                    <a:pt x="380865" y="358398"/>
                  </a:lnTo>
                  <a:lnTo>
                    <a:pt x="400717" y="356956"/>
                  </a:lnTo>
                  <a:lnTo>
                    <a:pt x="419522" y="352392"/>
                  </a:lnTo>
                  <a:lnTo>
                    <a:pt x="464796" y="314774"/>
                  </a:lnTo>
                  <a:lnTo>
                    <a:pt x="476172" y="275036"/>
                  </a:lnTo>
                  <a:lnTo>
                    <a:pt x="478780" y="247152"/>
                  </a:lnTo>
                  <a:lnTo>
                    <a:pt x="479450" y="240062"/>
                  </a:lnTo>
                  <a:lnTo>
                    <a:pt x="480536" y="231818"/>
                  </a:lnTo>
                  <a:lnTo>
                    <a:pt x="482273" y="223345"/>
                  </a:lnTo>
                  <a:lnTo>
                    <a:pt x="484897" y="215568"/>
                  </a:lnTo>
                  <a:lnTo>
                    <a:pt x="536243" y="240129"/>
                  </a:lnTo>
                  <a:lnTo>
                    <a:pt x="536243" y="312477"/>
                  </a:lnTo>
                  <a:lnTo>
                    <a:pt x="547424" y="312477"/>
                  </a:lnTo>
                  <a:lnTo>
                    <a:pt x="546305" y="318875"/>
                  </a:lnTo>
                  <a:lnTo>
                    <a:pt x="545493" y="325375"/>
                  </a:lnTo>
                  <a:lnTo>
                    <a:pt x="545040" y="331440"/>
                  </a:lnTo>
                  <a:lnTo>
                    <a:pt x="544925" y="334997"/>
                  </a:lnTo>
                  <a:lnTo>
                    <a:pt x="544936" y="339286"/>
                  </a:lnTo>
                  <a:lnTo>
                    <a:pt x="548025" y="358398"/>
                  </a:lnTo>
                  <a:close/>
                </a:path>
                <a:path w="1170304" h="1207770">
                  <a:moveTo>
                    <a:pt x="378792" y="340190"/>
                  </a:moveTo>
                  <a:lnTo>
                    <a:pt x="375861" y="334997"/>
                  </a:lnTo>
                  <a:lnTo>
                    <a:pt x="370353" y="331440"/>
                  </a:lnTo>
                  <a:lnTo>
                    <a:pt x="421610" y="331440"/>
                  </a:lnTo>
                  <a:lnTo>
                    <a:pt x="411838" y="335776"/>
                  </a:lnTo>
                  <a:lnTo>
                    <a:pt x="395825" y="339286"/>
                  </a:lnTo>
                  <a:lnTo>
                    <a:pt x="378792" y="340190"/>
                  </a:lnTo>
                  <a:close/>
                </a:path>
                <a:path w="1170304" h="1207770">
                  <a:moveTo>
                    <a:pt x="549185" y="365571"/>
                  </a:moveTo>
                  <a:lnTo>
                    <a:pt x="369719" y="365571"/>
                  </a:lnTo>
                  <a:lnTo>
                    <a:pt x="374823" y="362685"/>
                  </a:lnTo>
                  <a:lnTo>
                    <a:pt x="377905" y="358298"/>
                  </a:lnTo>
                  <a:lnTo>
                    <a:pt x="378892" y="358321"/>
                  </a:lnTo>
                  <a:lnTo>
                    <a:pt x="379891" y="358398"/>
                  </a:lnTo>
                  <a:lnTo>
                    <a:pt x="548025" y="358398"/>
                  </a:lnTo>
                  <a:lnTo>
                    <a:pt x="549185" y="365571"/>
                  </a:lnTo>
                  <a:close/>
                </a:path>
              </a:pathLst>
            </a:custGeom>
            <a:solidFill>
              <a:srgbClr val="45A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52565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D5DC4F21-287C-6E67-7537-030AF11234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44766" y="953814"/>
            <a:ext cx="4140656" cy="5721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32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</a:t>
            </a:r>
            <a:r>
              <a:rPr b="1" spc="-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spc="-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spc="39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POWROCIE</a:t>
            </a:r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1E5C258A-7887-466D-225F-80E240173A48}"/>
              </a:ext>
            </a:extLst>
          </p:cNvPr>
          <p:cNvSpPr txBox="1"/>
          <p:nvPr/>
        </p:nvSpPr>
        <p:spPr>
          <a:xfrm>
            <a:off x="1910688" y="3586803"/>
            <a:ext cx="254635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130" dirty="0">
                <a:latin typeface="Trebuchet MS"/>
                <a:cs typeface="Trebuchet MS"/>
              </a:rPr>
              <a:t>UPOWSZECHNIANIE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6" name="object 14">
            <a:extLst>
              <a:ext uri="{FF2B5EF4-FFF2-40B4-BE49-F238E27FC236}">
                <a16:creationId xmlns:a16="http://schemas.microsoft.com/office/drawing/2014/main" id="{7245112B-5DFF-31E0-A2B2-3EDBEFFB53C7}"/>
              </a:ext>
            </a:extLst>
          </p:cNvPr>
          <p:cNvSpPr txBox="1"/>
          <p:nvPr/>
        </p:nvSpPr>
        <p:spPr>
          <a:xfrm>
            <a:off x="2256083" y="5376781"/>
            <a:ext cx="157670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204" dirty="0">
                <a:latin typeface="Trebuchet MS"/>
                <a:cs typeface="Trebuchet MS"/>
              </a:rPr>
              <a:t>W</a:t>
            </a:r>
            <a:r>
              <a:rPr sz="2000" b="1" spc="135" dirty="0">
                <a:latin typeface="Trebuchet MS"/>
                <a:cs typeface="Trebuchet MS"/>
              </a:rPr>
              <a:t>D</a:t>
            </a:r>
            <a:r>
              <a:rPr sz="2000" b="1" spc="5" dirty="0">
                <a:latin typeface="Trebuchet MS"/>
                <a:cs typeface="Trebuchet MS"/>
              </a:rPr>
              <a:t>R</a:t>
            </a:r>
            <a:r>
              <a:rPr sz="2000" b="1" spc="145" dirty="0">
                <a:latin typeface="Trebuchet MS"/>
                <a:cs typeface="Trebuchet MS"/>
              </a:rPr>
              <a:t>A</a:t>
            </a:r>
            <a:r>
              <a:rPr sz="2000" b="1" spc="190" dirty="0">
                <a:latin typeface="Trebuchet MS"/>
                <a:cs typeface="Trebuchet MS"/>
              </a:rPr>
              <a:t>Ż</a:t>
            </a:r>
            <a:r>
              <a:rPr sz="2000" b="1" spc="145" dirty="0">
                <a:latin typeface="Trebuchet MS"/>
                <a:cs typeface="Trebuchet MS"/>
              </a:rPr>
              <a:t>A</a:t>
            </a:r>
            <a:r>
              <a:rPr sz="2000" b="1" spc="-35" dirty="0">
                <a:latin typeface="Trebuchet MS"/>
                <a:cs typeface="Trebuchet MS"/>
              </a:rPr>
              <a:t>N</a:t>
            </a:r>
            <a:r>
              <a:rPr sz="2000" b="1" spc="415" dirty="0">
                <a:latin typeface="Trebuchet MS"/>
                <a:cs typeface="Trebuchet MS"/>
              </a:rPr>
              <a:t>I</a:t>
            </a:r>
            <a:r>
              <a:rPr sz="2000" b="1" spc="-10" dirty="0">
                <a:latin typeface="Trebuchet MS"/>
                <a:cs typeface="Trebuchet MS"/>
              </a:rPr>
              <a:t>E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7" name="object 15">
            <a:extLst>
              <a:ext uri="{FF2B5EF4-FFF2-40B4-BE49-F238E27FC236}">
                <a16:creationId xmlns:a16="http://schemas.microsoft.com/office/drawing/2014/main" id="{D4FE9CBB-7810-7154-D389-ABA21D7C008A}"/>
              </a:ext>
            </a:extLst>
          </p:cNvPr>
          <p:cNvSpPr txBox="1"/>
          <p:nvPr/>
        </p:nvSpPr>
        <p:spPr>
          <a:xfrm>
            <a:off x="6369217" y="3584447"/>
            <a:ext cx="159321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90" dirty="0">
                <a:latin typeface="Trebuchet MS"/>
                <a:cs typeface="Trebuchet MS"/>
              </a:rPr>
              <a:t>EWALUACJA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9631BD0C-43E5-DB8C-4E02-32352581654D}"/>
              </a:ext>
            </a:extLst>
          </p:cNvPr>
          <p:cNvSpPr txBox="1"/>
          <p:nvPr/>
        </p:nvSpPr>
        <p:spPr>
          <a:xfrm>
            <a:off x="5823436" y="5369638"/>
            <a:ext cx="250634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85" dirty="0">
                <a:latin typeface="Trebuchet MS"/>
                <a:cs typeface="Trebuchet MS"/>
              </a:rPr>
              <a:t>RAPORT</a:t>
            </a:r>
            <a:r>
              <a:rPr sz="2000" b="1" spc="-160" dirty="0">
                <a:latin typeface="Trebuchet MS"/>
                <a:cs typeface="Trebuchet MS"/>
              </a:rPr>
              <a:t> </a:t>
            </a:r>
            <a:r>
              <a:rPr sz="2000" b="1" spc="190" dirty="0">
                <a:latin typeface="Trebuchet MS"/>
                <a:cs typeface="Trebuchet MS"/>
              </a:rPr>
              <a:t>KOŃCOWY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FD7AE394-F082-FC89-F3C7-54A8DCBAF97A}"/>
              </a:ext>
            </a:extLst>
          </p:cNvPr>
          <p:cNvSpPr/>
          <p:nvPr/>
        </p:nvSpPr>
        <p:spPr>
          <a:xfrm>
            <a:off x="6190783" y="2204368"/>
            <a:ext cx="1771649" cy="1092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76CE60BC-BD3C-4806-14D9-FE8BCD6107CC}"/>
              </a:ext>
            </a:extLst>
          </p:cNvPr>
          <p:cNvSpPr/>
          <p:nvPr/>
        </p:nvSpPr>
        <p:spPr>
          <a:xfrm>
            <a:off x="2169372" y="4062148"/>
            <a:ext cx="1885523" cy="1142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6">
            <a:extLst>
              <a:ext uri="{FF2B5EF4-FFF2-40B4-BE49-F238E27FC236}">
                <a16:creationId xmlns:a16="http://schemas.microsoft.com/office/drawing/2014/main" id="{8229B3E3-4079-4DA9-CD2F-2CE026C416F3}"/>
              </a:ext>
            </a:extLst>
          </p:cNvPr>
          <p:cNvSpPr/>
          <p:nvPr/>
        </p:nvSpPr>
        <p:spPr>
          <a:xfrm>
            <a:off x="6190785" y="4062148"/>
            <a:ext cx="1771649" cy="1142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5573ADB4-5141-8723-2544-78E7D3E1A69D}"/>
              </a:ext>
            </a:extLst>
          </p:cNvPr>
          <p:cNvSpPr/>
          <p:nvPr/>
        </p:nvSpPr>
        <p:spPr>
          <a:xfrm>
            <a:off x="2169371" y="2204369"/>
            <a:ext cx="1885523" cy="10929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3760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>
            <a:extLst>
              <a:ext uri="{FF2B5EF4-FFF2-40B4-BE49-F238E27FC236}">
                <a16:creationId xmlns:a16="http://schemas.microsoft.com/office/drawing/2014/main" id="{72DE1B15-8C8C-67BD-EDDC-5891CDD7D2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1566" y="1032642"/>
            <a:ext cx="7796047" cy="651653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2700" marR="5080">
              <a:lnSpc>
                <a:spcPts val="4430"/>
              </a:lnSpc>
              <a:spcBef>
                <a:spcPts val="955"/>
              </a:spcBef>
            </a:pPr>
            <a:r>
              <a:rPr b="1" spc="3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GDZIE</a:t>
            </a:r>
            <a:r>
              <a:rPr b="1" spc="-31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spc="29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SZUKAĆ</a:t>
            </a:r>
            <a:r>
              <a:rPr lang="pl-PL" b="1" spc="29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spc="31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INFORMACJI?</a:t>
            </a:r>
          </a:p>
        </p:txBody>
      </p:sp>
      <p:sp>
        <p:nvSpPr>
          <p:cNvPr id="5" name="object 17">
            <a:extLst>
              <a:ext uri="{FF2B5EF4-FFF2-40B4-BE49-F238E27FC236}">
                <a16:creationId xmlns:a16="http://schemas.microsoft.com/office/drawing/2014/main" id="{FC380A3B-31AF-2F06-3CF1-D7D79DF20573}"/>
              </a:ext>
            </a:extLst>
          </p:cNvPr>
          <p:cNvSpPr txBox="1"/>
          <p:nvPr/>
        </p:nvSpPr>
        <p:spPr>
          <a:xfrm>
            <a:off x="1135538" y="2482146"/>
            <a:ext cx="4681938" cy="200933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marR="5080" indent="-342900">
              <a:lnSpc>
                <a:spcPct val="1382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pl-PL" sz="1900" b="1" spc="12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900" b="1" spc="120" dirty="0">
                <a:solidFill>
                  <a:srgbClr val="231F20"/>
                </a:solidFill>
                <a:latin typeface="Arial"/>
                <a:cs typeface="Arial"/>
              </a:rPr>
              <a:t>trona </a:t>
            </a:r>
            <a:r>
              <a:rPr sz="1900" b="1" spc="135" dirty="0" err="1">
                <a:solidFill>
                  <a:srgbClr val="231F20"/>
                </a:solidFill>
                <a:latin typeface="Arial"/>
                <a:cs typeface="Arial"/>
              </a:rPr>
              <a:t>internetowa</a:t>
            </a:r>
            <a:r>
              <a:rPr lang="pl-PL" sz="190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pl-PL" sz="1900" b="1" spc="8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900" b="1" spc="80" dirty="0" err="1">
                <a:solidFill>
                  <a:srgbClr val="231F20"/>
                </a:solidFill>
                <a:latin typeface="Arial"/>
                <a:cs typeface="Arial"/>
              </a:rPr>
              <a:t>zkoły</a:t>
            </a:r>
            <a:r>
              <a:rPr sz="1900" b="1" spc="80" dirty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endParaRPr lang="pl-PL" sz="1900" b="1" spc="8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355600" marR="5080" indent="-342900">
              <a:lnSpc>
                <a:spcPct val="1382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pl-PL" sz="1900" b="1" spc="12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900" b="1" spc="120" dirty="0">
                <a:solidFill>
                  <a:srgbClr val="231F20"/>
                </a:solidFill>
                <a:latin typeface="Arial"/>
                <a:cs typeface="Arial"/>
              </a:rPr>
              <a:t>trona</a:t>
            </a:r>
            <a:r>
              <a:rPr lang="pl-PL" sz="1900" b="1" spc="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spc="135" dirty="0" err="1">
                <a:solidFill>
                  <a:srgbClr val="231F20"/>
                </a:solidFill>
                <a:latin typeface="Arial"/>
                <a:cs typeface="Arial"/>
              </a:rPr>
              <a:t>internetowa</a:t>
            </a:r>
            <a:r>
              <a:rPr sz="1900" b="1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spc="110" dirty="0" err="1">
                <a:solidFill>
                  <a:srgbClr val="231F20"/>
                </a:solidFill>
                <a:latin typeface="Arial"/>
                <a:cs typeface="Arial"/>
              </a:rPr>
              <a:t>projektu</a:t>
            </a:r>
            <a:r>
              <a:rPr sz="1900" b="1" spc="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pl-PL" sz="1900" b="1" spc="1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355600" marR="5080" indent="-342900">
              <a:lnSpc>
                <a:spcPct val="1382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sz="1900" b="1" spc="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spc="100" dirty="0">
                <a:solidFill>
                  <a:srgbClr val="231F20"/>
                </a:solidFill>
                <a:latin typeface="Arial"/>
                <a:cs typeface="Arial"/>
              </a:rPr>
              <a:t>Facebook</a:t>
            </a:r>
            <a:endParaRPr lang="pl-PL" sz="1900" b="1" spc="10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355600" marR="1068705" indent="-342900">
              <a:lnSpc>
                <a:spcPct val="138200"/>
              </a:lnSpc>
              <a:buFont typeface="Arial" panose="020B0604020202020204" pitchFamily="34" charset="0"/>
              <a:buChar char="•"/>
            </a:pPr>
            <a:r>
              <a:rPr lang="pl-PL" sz="19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spc="65" dirty="0">
                <a:solidFill>
                  <a:srgbClr val="231F20"/>
                </a:solidFill>
                <a:latin typeface="Arial"/>
                <a:cs typeface="Arial"/>
              </a:rPr>
              <a:t>"Erasmus </a:t>
            </a:r>
            <a:r>
              <a:rPr sz="1900" b="1" spc="70" dirty="0">
                <a:solidFill>
                  <a:srgbClr val="231F20"/>
                </a:solidFill>
                <a:latin typeface="Arial"/>
                <a:cs typeface="Arial"/>
              </a:rPr>
              <a:t>corner" </a:t>
            </a:r>
            <a:endParaRPr lang="pl-PL" sz="1900" b="1" spc="7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355600" marR="1068705" indent="-342900">
              <a:lnSpc>
                <a:spcPct val="138200"/>
              </a:lnSpc>
              <a:buFont typeface="Arial" panose="020B0604020202020204" pitchFamily="34" charset="0"/>
              <a:buChar char="•"/>
            </a:pPr>
            <a:r>
              <a:rPr lang="pl-PL" sz="1900" b="1" spc="90" dirty="0">
                <a:solidFill>
                  <a:srgbClr val="231F20"/>
                </a:solidFill>
                <a:latin typeface="Arial"/>
                <a:cs typeface="Arial"/>
              </a:rPr>
              <a:t> P</a:t>
            </a:r>
            <a:r>
              <a:rPr sz="1900" b="1" spc="90" dirty="0" err="1">
                <a:solidFill>
                  <a:srgbClr val="231F20"/>
                </a:solidFill>
                <a:latin typeface="Arial"/>
                <a:cs typeface="Arial"/>
              </a:rPr>
              <a:t>okój</a:t>
            </a:r>
            <a:r>
              <a:rPr sz="1900" b="1" spc="-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spc="100" dirty="0">
                <a:solidFill>
                  <a:srgbClr val="231F20"/>
                </a:solidFill>
                <a:latin typeface="Arial"/>
                <a:cs typeface="Arial"/>
              </a:rPr>
              <a:t>nauczycielski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BD7EE9BE-D8B4-9D48-70C7-2A42BEA04D29}"/>
              </a:ext>
            </a:extLst>
          </p:cNvPr>
          <p:cNvSpPr/>
          <p:nvPr/>
        </p:nvSpPr>
        <p:spPr>
          <a:xfrm>
            <a:off x="3720662" y="5051513"/>
            <a:ext cx="1485172" cy="1495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12F8452C-A414-B136-9EC1-77B88A213FFD}"/>
              </a:ext>
            </a:extLst>
          </p:cNvPr>
          <p:cNvSpPr/>
          <p:nvPr/>
        </p:nvSpPr>
        <p:spPr>
          <a:xfrm>
            <a:off x="5512870" y="1933938"/>
            <a:ext cx="1482349" cy="1495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7BD67B0D-E36F-F3A4-9562-7F92DB1F9B29}"/>
              </a:ext>
            </a:extLst>
          </p:cNvPr>
          <p:cNvSpPr/>
          <p:nvPr/>
        </p:nvSpPr>
        <p:spPr>
          <a:xfrm>
            <a:off x="5817476" y="4027111"/>
            <a:ext cx="1482349" cy="14887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6209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1328EE1-50A1-3E8B-388E-C013D7FB817E}"/>
              </a:ext>
            </a:extLst>
          </p:cNvPr>
          <p:cNvSpPr txBox="1">
            <a:spLocks/>
          </p:cNvSpPr>
          <p:nvPr/>
        </p:nvSpPr>
        <p:spPr>
          <a:xfrm>
            <a:off x="3439352" y="1132994"/>
            <a:ext cx="5313296" cy="570669"/>
          </a:xfrm>
          <a:prstGeom prst="rect">
            <a:avLst/>
          </a:prstGeom>
        </p:spPr>
        <p:txBody>
          <a:bodyPr vert="horz" wrap="square" lIns="0" tIns="1651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pl-PL" sz="3600" b="1" spc="2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STRONA</a:t>
            </a:r>
            <a:r>
              <a:rPr lang="pl-PL" sz="3600" b="1" spc="-2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b="1" spc="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PROJEKTU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B17AB073-AB42-E6C5-9CF4-84B838384353}"/>
              </a:ext>
            </a:extLst>
          </p:cNvPr>
          <p:cNvSpPr txBox="1"/>
          <p:nvPr/>
        </p:nvSpPr>
        <p:spPr>
          <a:xfrm>
            <a:off x="3183572" y="4506922"/>
            <a:ext cx="5824855" cy="4356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700" spc="15" dirty="0">
                <a:solidFill>
                  <a:srgbClr val="0070C0"/>
                </a:solid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www.erasmusplus.spustrobna.eu</a:t>
            </a:r>
            <a:endParaRPr sz="2700" dirty="0">
              <a:solidFill>
                <a:srgbClr val="0070C0"/>
              </a:solidFill>
              <a:latin typeface="Verdana"/>
              <a:cs typeface="Verdana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783B5F18-B9E8-C27A-093C-824493A5445D}"/>
              </a:ext>
            </a:extLst>
          </p:cNvPr>
          <p:cNvSpPr/>
          <p:nvPr/>
        </p:nvSpPr>
        <p:spPr>
          <a:xfrm>
            <a:off x="4508938" y="2427890"/>
            <a:ext cx="1969249" cy="13548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7" descr="Żarówka na żółtym tle z naszkicowanymi promieniami światła i przewodem">
            <a:extLst>
              <a:ext uri="{FF2B5EF4-FFF2-40B4-BE49-F238E27FC236}">
                <a16:creationId xmlns:a16="http://schemas.microsoft.com/office/drawing/2014/main" id="{536CA042-18D8-31C5-FAFF-D0FB43D930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60224" t="205" r="15374" b="1"/>
          <a:stretch/>
        </p:blipFill>
        <p:spPr>
          <a:xfrm>
            <a:off x="-81096" y="0"/>
            <a:ext cx="2734036" cy="6876278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842596" y="6858000"/>
                </a:lnTo>
                <a:lnTo>
                  <a:pt x="0" y="1191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40064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">
            <a:extLst>
              <a:ext uri="{FF2B5EF4-FFF2-40B4-BE49-F238E27FC236}">
                <a16:creationId xmlns:a16="http://schemas.microsoft.com/office/drawing/2014/main" id="{EEDF84BD-568E-A59E-355C-09DDBE14FB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7550832"/>
              </p:ext>
            </p:extLst>
          </p:nvPr>
        </p:nvGraphicFramePr>
        <p:xfrm>
          <a:off x="1694197" y="1732840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ject 10">
            <a:extLst>
              <a:ext uri="{FF2B5EF4-FFF2-40B4-BE49-F238E27FC236}">
                <a16:creationId xmlns:a16="http://schemas.microsoft.com/office/drawing/2014/main" id="{8210E84D-E652-FB5F-DCE4-36AABAFB2B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7695" y="748995"/>
            <a:ext cx="7261808" cy="1683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/>
            <a:r>
              <a:rPr lang="en-US" sz="4400" b="1" spc="39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</a:t>
            </a:r>
            <a:r>
              <a:rPr lang="pl-PL" sz="4400" b="1" spc="39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400" b="1" spc="39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2002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DD4BDFB6-9F0D-77B5-4453-8813C09549D8}"/>
              </a:ext>
            </a:extLst>
          </p:cNvPr>
          <p:cNvSpPr txBox="1"/>
          <p:nvPr/>
        </p:nvSpPr>
        <p:spPr>
          <a:xfrm>
            <a:off x="1169489" y="1119352"/>
            <a:ext cx="2811304" cy="11253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="1" spc="1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PROGRAM</a:t>
            </a:r>
            <a:r>
              <a:rPr sz="3600" b="1" spc="-2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3600" b="1" spc="1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ERASMUS+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47511C63-10BB-BCB1-0400-19F2FB80B90C}"/>
              </a:ext>
            </a:extLst>
          </p:cNvPr>
          <p:cNvSpPr txBox="1"/>
          <p:nvPr/>
        </p:nvSpPr>
        <p:spPr>
          <a:xfrm>
            <a:off x="295574" y="3022936"/>
            <a:ext cx="5136515" cy="977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900"/>
              </a:lnSpc>
              <a:spcBef>
                <a:spcPts val="95"/>
              </a:spcBef>
            </a:pPr>
            <a:r>
              <a:rPr sz="2650" spc="-229" dirty="0">
                <a:solidFill>
                  <a:prstClr val="black"/>
                </a:solidFill>
                <a:latin typeface="Arial Black"/>
                <a:cs typeface="Arial Black"/>
              </a:rPr>
              <a:t>Sektor</a:t>
            </a:r>
            <a:r>
              <a:rPr lang="pl-PL" sz="2650" spc="-229" dirty="0">
                <a:solidFill>
                  <a:prstClr val="black"/>
                </a:solidFill>
                <a:latin typeface="Arial Black"/>
                <a:cs typeface="Arial Black"/>
              </a:rPr>
              <a:t> </a:t>
            </a:r>
            <a:r>
              <a:rPr sz="2650" spc="-229" dirty="0">
                <a:solidFill>
                  <a:prstClr val="black"/>
                </a:solidFill>
                <a:latin typeface="Arial Black"/>
                <a:cs typeface="Arial Black"/>
              </a:rPr>
              <a:t>: </a:t>
            </a:r>
            <a:r>
              <a:rPr lang="pl-PL" sz="2650" spc="-229" dirty="0">
                <a:solidFill>
                  <a:prstClr val="black"/>
                </a:solidFill>
                <a:latin typeface="Arial Black"/>
                <a:cs typeface="Arial Black"/>
              </a:rPr>
              <a:t> </a:t>
            </a:r>
            <a:r>
              <a:rPr lang="pl-PL" sz="2650" spc="-155" dirty="0">
                <a:solidFill>
                  <a:prstClr val="black"/>
                </a:solidFill>
                <a:latin typeface="Arial Black"/>
                <a:cs typeface="Arial Black"/>
              </a:rPr>
              <a:t>Edukacja</a:t>
            </a:r>
            <a:r>
              <a:rPr sz="2650" spc="-155" dirty="0">
                <a:solidFill>
                  <a:prstClr val="black"/>
                </a:solidFill>
                <a:latin typeface="Arial Black"/>
                <a:cs typeface="Arial Black"/>
              </a:rPr>
              <a:t> </a:t>
            </a:r>
            <a:r>
              <a:rPr lang="pl-PL" sz="2650" spc="-185" dirty="0">
                <a:solidFill>
                  <a:prstClr val="black"/>
                </a:solidFill>
                <a:latin typeface="Arial Black"/>
                <a:cs typeface="Arial Black"/>
              </a:rPr>
              <a:t>Szkolna</a:t>
            </a:r>
            <a:r>
              <a:rPr sz="2650" spc="-185" dirty="0">
                <a:solidFill>
                  <a:prstClr val="black"/>
                </a:solidFill>
                <a:latin typeface="Arial Black"/>
                <a:cs typeface="Arial Black"/>
              </a:rPr>
              <a:t> </a:t>
            </a:r>
            <a:r>
              <a:rPr lang="pl-PL" sz="2650" spc="-195" dirty="0">
                <a:solidFill>
                  <a:prstClr val="black"/>
                </a:solidFill>
                <a:latin typeface="Arial Black"/>
                <a:cs typeface="Arial Black"/>
              </a:rPr>
              <a:t>Akcja :  </a:t>
            </a:r>
            <a:r>
              <a:rPr lang="pl-PL" sz="2650" spc="-125" dirty="0">
                <a:solidFill>
                  <a:prstClr val="black"/>
                </a:solidFill>
                <a:latin typeface="Arial Black"/>
                <a:cs typeface="Arial Black"/>
              </a:rPr>
              <a:t>Mobilność</a:t>
            </a:r>
            <a:r>
              <a:rPr sz="2650" spc="-275" dirty="0">
                <a:solidFill>
                  <a:prstClr val="black"/>
                </a:solidFill>
                <a:latin typeface="Arial Black"/>
                <a:cs typeface="Arial Black"/>
              </a:rPr>
              <a:t> </a:t>
            </a:r>
            <a:r>
              <a:rPr sz="2650" spc="-95" dirty="0">
                <a:solidFill>
                  <a:prstClr val="black"/>
                </a:solidFill>
                <a:latin typeface="Arial Black"/>
                <a:cs typeface="Arial Black"/>
              </a:rPr>
              <a:t>edukacyjna</a:t>
            </a:r>
            <a:endParaRPr sz="265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pic>
        <p:nvPicPr>
          <p:cNvPr id="2" name="Picture 8" descr="Zbliżenie klawiatury kalkulatora">
            <a:extLst>
              <a:ext uri="{FF2B5EF4-FFF2-40B4-BE49-F238E27FC236}">
                <a16:creationId xmlns:a16="http://schemas.microsoft.com/office/drawing/2014/main" id="{B5FC5F89-0F59-F71B-9E35-6CE67E0FD2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91" r="14779" b="-1"/>
          <a:stretch/>
        </p:blipFill>
        <p:spPr>
          <a:xfrm>
            <a:off x="4083269" y="0"/>
            <a:ext cx="8108731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82612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Żarówka na żółtym tle z naszkicowanymi promieniami światła i przewodem">
            <a:extLst>
              <a:ext uri="{FF2B5EF4-FFF2-40B4-BE49-F238E27FC236}">
                <a16:creationId xmlns:a16="http://schemas.microsoft.com/office/drawing/2014/main" id="{669FCF18-B632-2A0D-75E8-E40A9B509B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4470"/>
          <a:stretch/>
        </p:blipFill>
        <p:spPr>
          <a:xfrm>
            <a:off x="20" y="10"/>
            <a:ext cx="10652740" cy="6857990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21A2FE47-55B6-EB35-AA1C-183FCDCA1113}"/>
              </a:ext>
            </a:extLst>
          </p:cNvPr>
          <p:cNvSpPr txBox="1"/>
          <p:nvPr/>
        </p:nvSpPr>
        <p:spPr>
          <a:xfrm>
            <a:off x="959845" y="554802"/>
            <a:ext cx="376074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800" b="1" spc="3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DZIAŁANIA</a:t>
            </a:r>
            <a:endParaRPr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4D132371-1422-D3F9-B454-881DC2F720C3}"/>
              </a:ext>
            </a:extLst>
          </p:cNvPr>
          <p:cNvSpPr/>
          <p:nvPr/>
        </p:nvSpPr>
        <p:spPr>
          <a:xfrm>
            <a:off x="508638" y="2876510"/>
            <a:ext cx="1265390" cy="1295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4D486EA3-C4D5-C260-A6C8-C793DDDEC99C}"/>
              </a:ext>
            </a:extLst>
          </p:cNvPr>
          <p:cNvSpPr txBox="1">
            <a:spLocks/>
          </p:cNvSpPr>
          <p:nvPr/>
        </p:nvSpPr>
        <p:spPr>
          <a:xfrm>
            <a:off x="2537503" y="3100070"/>
            <a:ext cx="3253104" cy="6578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6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50" b="1" i="0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j-ea"/>
              </a:rPr>
              <a:t>zorganizowane </a:t>
            </a:r>
            <a:r>
              <a:rPr kumimoji="0" lang="pl-PL" sz="2050" b="1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j-ea"/>
              </a:rPr>
              <a:t>kursy</a:t>
            </a:r>
            <a:r>
              <a:rPr kumimoji="0" lang="pl-PL" sz="2050" b="1" i="0" u="none" strike="noStrike" kern="0" cap="none" spc="-3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j-ea"/>
              </a:rPr>
              <a:t> </a:t>
            </a:r>
            <a:r>
              <a:rPr kumimoji="0" lang="pl-PL" sz="2050" b="1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j-ea"/>
              </a:rPr>
              <a:t>lub  </a:t>
            </a:r>
            <a:r>
              <a:rPr kumimoji="0" lang="pl-PL" sz="2050" b="1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j-ea"/>
              </a:rPr>
              <a:t>szkolenia </a:t>
            </a:r>
            <a:r>
              <a:rPr kumimoji="0" lang="pl-PL" sz="2050" b="1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j-ea"/>
              </a:rPr>
              <a:t>za</a:t>
            </a:r>
            <a:r>
              <a:rPr kumimoji="0" lang="pl-PL" sz="2050" b="1" i="0" u="none" strike="noStrike" kern="0" cap="none" spc="-2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j-ea"/>
              </a:rPr>
              <a:t> </a:t>
            </a:r>
            <a:r>
              <a:rPr kumimoji="0" lang="pl-PL" sz="2050" b="1" i="0" u="none" strike="noStrike" kern="0" cap="none" spc="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j-ea"/>
              </a:rPr>
              <a:t>granicą</a:t>
            </a:r>
            <a:endParaRPr kumimoji="0" lang="pl-PL" sz="2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j-ea"/>
            </a:endParaRPr>
          </a:p>
        </p:txBody>
      </p:sp>
      <p:grpSp>
        <p:nvGrpSpPr>
          <p:cNvPr id="11" name="object 12">
            <a:extLst>
              <a:ext uri="{FF2B5EF4-FFF2-40B4-BE49-F238E27FC236}">
                <a16:creationId xmlns:a16="http://schemas.microsoft.com/office/drawing/2014/main" id="{6C4FE4D1-848D-03D7-44F2-AE3B51374760}"/>
              </a:ext>
            </a:extLst>
          </p:cNvPr>
          <p:cNvGrpSpPr/>
          <p:nvPr/>
        </p:nvGrpSpPr>
        <p:grpSpPr>
          <a:xfrm>
            <a:off x="1774028" y="5022403"/>
            <a:ext cx="1209675" cy="1361440"/>
            <a:chOff x="5125160" y="3010472"/>
            <a:chExt cx="1209675" cy="1361440"/>
          </a:xfrm>
        </p:grpSpPr>
        <p:sp>
          <p:nvSpPr>
            <p:cNvPr id="12" name="object 13">
              <a:extLst>
                <a:ext uri="{FF2B5EF4-FFF2-40B4-BE49-F238E27FC236}">
                  <a16:creationId xmlns:a16="http://schemas.microsoft.com/office/drawing/2014/main" id="{AAC34318-FD76-22BD-9BA1-4DFDFF9ABA4C}"/>
                </a:ext>
              </a:extLst>
            </p:cNvPr>
            <p:cNvSpPr/>
            <p:nvPr/>
          </p:nvSpPr>
          <p:spPr>
            <a:xfrm>
              <a:off x="5125160" y="3402359"/>
              <a:ext cx="664845" cy="969644"/>
            </a:xfrm>
            <a:custGeom>
              <a:avLst/>
              <a:gdLst/>
              <a:ahLst/>
              <a:cxnLst/>
              <a:rect l="l" t="t" r="r" b="b"/>
              <a:pathLst>
                <a:path w="664845" h="969645">
                  <a:moveTo>
                    <a:pt x="318981" y="969082"/>
                  </a:moveTo>
                  <a:lnTo>
                    <a:pt x="332218" y="957754"/>
                  </a:lnTo>
                  <a:lnTo>
                    <a:pt x="365316" y="924425"/>
                  </a:lnTo>
                  <a:lnTo>
                    <a:pt x="408351" y="870077"/>
                  </a:lnTo>
                  <a:lnTo>
                    <a:pt x="451401" y="795691"/>
                  </a:lnTo>
                  <a:lnTo>
                    <a:pt x="406297" y="782013"/>
                  </a:lnTo>
                  <a:lnTo>
                    <a:pt x="362757" y="764997"/>
                  </a:lnTo>
                  <a:lnTo>
                    <a:pt x="320932" y="744795"/>
                  </a:lnTo>
                  <a:lnTo>
                    <a:pt x="280974" y="721557"/>
                  </a:lnTo>
                  <a:lnTo>
                    <a:pt x="243032" y="695434"/>
                  </a:lnTo>
                  <a:lnTo>
                    <a:pt x="207258" y="666576"/>
                  </a:lnTo>
                  <a:lnTo>
                    <a:pt x="173803" y="635134"/>
                  </a:lnTo>
                  <a:lnTo>
                    <a:pt x="142818" y="601258"/>
                  </a:lnTo>
                  <a:lnTo>
                    <a:pt x="114454" y="565100"/>
                  </a:lnTo>
                  <a:lnTo>
                    <a:pt x="88861" y="526809"/>
                  </a:lnTo>
                  <a:lnTo>
                    <a:pt x="66191" y="486536"/>
                  </a:lnTo>
                  <a:lnTo>
                    <a:pt x="46595" y="444432"/>
                  </a:lnTo>
                  <a:lnTo>
                    <a:pt x="30223" y="400647"/>
                  </a:lnTo>
                  <a:lnTo>
                    <a:pt x="17227" y="355332"/>
                  </a:lnTo>
                  <a:lnTo>
                    <a:pt x="7757" y="308637"/>
                  </a:lnTo>
                  <a:lnTo>
                    <a:pt x="1964" y="260713"/>
                  </a:lnTo>
                  <a:lnTo>
                    <a:pt x="0" y="211711"/>
                  </a:lnTo>
                  <a:lnTo>
                    <a:pt x="2504" y="156471"/>
                  </a:lnTo>
                  <a:lnTo>
                    <a:pt x="9870" y="102631"/>
                  </a:lnTo>
                  <a:lnTo>
                    <a:pt x="21874" y="50402"/>
                  </a:lnTo>
                  <a:lnTo>
                    <a:pt x="38295" y="0"/>
                  </a:lnTo>
                  <a:lnTo>
                    <a:pt x="71593" y="43752"/>
                  </a:lnTo>
                  <a:lnTo>
                    <a:pt x="108000" y="81118"/>
                  </a:lnTo>
                  <a:lnTo>
                    <a:pt x="146988" y="112822"/>
                  </a:lnTo>
                  <a:lnTo>
                    <a:pt x="188032" y="139589"/>
                  </a:lnTo>
                  <a:lnTo>
                    <a:pt x="230604" y="162143"/>
                  </a:lnTo>
                  <a:lnTo>
                    <a:pt x="274179" y="181207"/>
                  </a:lnTo>
                  <a:lnTo>
                    <a:pt x="318229" y="197507"/>
                  </a:lnTo>
                  <a:lnTo>
                    <a:pt x="362228" y="211767"/>
                  </a:lnTo>
                  <a:lnTo>
                    <a:pt x="405649" y="224711"/>
                  </a:lnTo>
                  <a:lnTo>
                    <a:pt x="447966" y="237062"/>
                  </a:lnTo>
                  <a:lnTo>
                    <a:pt x="488653" y="249546"/>
                  </a:lnTo>
                  <a:lnTo>
                    <a:pt x="527182" y="262887"/>
                  </a:lnTo>
                  <a:lnTo>
                    <a:pt x="563027" y="277808"/>
                  </a:lnTo>
                  <a:lnTo>
                    <a:pt x="624559" y="315291"/>
                  </a:lnTo>
                  <a:lnTo>
                    <a:pt x="654495" y="360798"/>
                  </a:lnTo>
                  <a:lnTo>
                    <a:pt x="664677" y="427141"/>
                  </a:lnTo>
                  <a:lnTo>
                    <a:pt x="662866" y="466244"/>
                  </a:lnTo>
                  <a:lnTo>
                    <a:pt x="656725" y="508298"/>
                  </a:lnTo>
                  <a:lnTo>
                    <a:pt x="646456" y="552550"/>
                  </a:lnTo>
                  <a:lnTo>
                    <a:pt x="632261" y="598247"/>
                  </a:lnTo>
                  <a:lnTo>
                    <a:pt x="614344" y="644637"/>
                  </a:lnTo>
                  <a:lnTo>
                    <a:pt x="592906" y="690966"/>
                  </a:lnTo>
                  <a:lnTo>
                    <a:pt x="568151" y="736481"/>
                  </a:lnTo>
                  <a:lnTo>
                    <a:pt x="540281" y="780431"/>
                  </a:lnTo>
                  <a:lnTo>
                    <a:pt x="509498" y="822061"/>
                  </a:lnTo>
                  <a:lnTo>
                    <a:pt x="476006" y="860620"/>
                  </a:lnTo>
                  <a:lnTo>
                    <a:pt x="440007" y="895355"/>
                  </a:lnTo>
                  <a:lnTo>
                    <a:pt x="401703" y="925512"/>
                  </a:lnTo>
                  <a:lnTo>
                    <a:pt x="361298" y="950338"/>
                  </a:lnTo>
                  <a:lnTo>
                    <a:pt x="318994" y="969082"/>
                  </a:lnTo>
                  <a:close/>
                </a:path>
              </a:pathLst>
            </a:custGeom>
            <a:solidFill>
              <a:srgbClr val="2D75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4">
              <a:extLst>
                <a:ext uri="{FF2B5EF4-FFF2-40B4-BE49-F238E27FC236}">
                  <a16:creationId xmlns:a16="http://schemas.microsoft.com/office/drawing/2014/main" id="{D2FA8E06-1D45-8E29-4ED5-DD5AF820C75B}"/>
                </a:ext>
              </a:extLst>
            </p:cNvPr>
            <p:cNvSpPr/>
            <p:nvPr/>
          </p:nvSpPr>
          <p:spPr>
            <a:xfrm>
              <a:off x="5165098" y="3010472"/>
              <a:ext cx="1170305" cy="1207770"/>
            </a:xfrm>
            <a:custGeom>
              <a:avLst/>
              <a:gdLst/>
              <a:ahLst/>
              <a:cxnLst/>
              <a:rect l="l" t="t" r="r" b="b"/>
              <a:pathLst>
                <a:path w="1170304" h="1207770">
                  <a:moveTo>
                    <a:pt x="564897" y="1207197"/>
                  </a:moveTo>
                  <a:lnTo>
                    <a:pt x="557959" y="1207197"/>
                  </a:lnTo>
                  <a:lnTo>
                    <a:pt x="551050" y="1207033"/>
                  </a:lnTo>
                  <a:lnTo>
                    <a:pt x="544177" y="1206794"/>
                  </a:lnTo>
                  <a:lnTo>
                    <a:pt x="582384" y="1167028"/>
                  </a:lnTo>
                  <a:lnTo>
                    <a:pt x="618384" y="1125107"/>
                  </a:lnTo>
                  <a:lnTo>
                    <a:pt x="651843" y="1081752"/>
                  </a:lnTo>
                  <a:lnTo>
                    <a:pt x="682428" y="1037690"/>
                  </a:lnTo>
                  <a:lnTo>
                    <a:pt x="709804" y="993643"/>
                  </a:lnTo>
                  <a:lnTo>
                    <a:pt x="733637" y="950336"/>
                  </a:lnTo>
                  <a:lnTo>
                    <a:pt x="753595" y="908492"/>
                  </a:lnTo>
                  <a:lnTo>
                    <a:pt x="769342" y="868835"/>
                  </a:lnTo>
                  <a:lnTo>
                    <a:pt x="780546" y="832090"/>
                  </a:lnTo>
                  <a:lnTo>
                    <a:pt x="788704" y="782322"/>
                  </a:lnTo>
                  <a:lnTo>
                    <a:pt x="790901" y="732155"/>
                  </a:lnTo>
                  <a:lnTo>
                    <a:pt x="784819" y="682883"/>
                  </a:lnTo>
                  <a:lnTo>
                    <a:pt x="769740" y="642160"/>
                  </a:lnTo>
                  <a:lnTo>
                    <a:pt x="746870" y="609178"/>
                  </a:lnTo>
                  <a:lnTo>
                    <a:pt x="717415" y="583133"/>
                  </a:lnTo>
                  <a:lnTo>
                    <a:pt x="682578" y="563217"/>
                  </a:lnTo>
                  <a:lnTo>
                    <a:pt x="643566" y="548625"/>
                  </a:lnTo>
                  <a:lnTo>
                    <a:pt x="601583" y="538552"/>
                  </a:lnTo>
                  <a:lnTo>
                    <a:pt x="557834" y="532190"/>
                  </a:lnTo>
                  <a:lnTo>
                    <a:pt x="513525" y="528733"/>
                  </a:lnTo>
                  <a:lnTo>
                    <a:pt x="417967" y="526115"/>
                  </a:lnTo>
                  <a:lnTo>
                    <a:pt x="366965" y="523386"/>
                  </a:lnTo>
                  <a:lnTo>
                    <a:pt x="316930" y="518681"/>
                  </a:lnTo>
                  <a:lnTo>
                    <a:pt x="267936" y="511489"/>
                  </a:lnTo>
                  <a:lnTo>
                    <a:pt x="220057" y="501300"/>
                  </a:lnTo>
                  <a:lnTo>
                    <a:pt x="173368" y="487604"/>
                  </a:lnTo>
                  <a:lnTo>
                    <a:pt x="127943" y="469891"/>
                  </a:lnTo>
                  <a:lnTo>
                    <a:pt x="83857" y="447651"/>
                  </a:lnTo>
                  <a:lnTo>
                    <a:pt x="41184" y="420374"/>
                  </a:lnTo>
                  <a:lnTo>
                    <a:pt x="0" y="387549"/>
                  </a:lnTo>
                  <a:lnTo>
                    <a:pt x="19162" y="343125"/>
                  </a:lnTo>
                  <a:lnTo>
                    <a:pt x="41701" y="300624"/>
                  </a:lnTo>
                  <a:lnTo>
                    <a:pt x="67447" y="260214"/>
                  </a:lnTo>
                  <a:lnTo>
                    <a:pt x="96231" y="222064"/>
                  </a:lnTo>
                  <a:lnTo>
                    <a:pt x="127883" y="186344"/>
                  </a:lnTo>
                  <a:lnTo>
                    <a:pt x="162234" y="153223"/>
                  </a:lnTo>
                  <a:lnTo>
                    <a:pt x="199115" y="122870"/>
                  </a:lnTo>
                  <a:lnTo>
                    <a:pt x="238357" y="95454"/>
                  </a:lnTo>
                  <a:lnTo>
                    <a:pt x="279788" y="71144"/>
                  </a:lnTo>
                  <a:lnTo>
                    <a:pt x="323241" y="50111"/>
                  </a:lnTo>
                  <a:lnTo>
                    <a:pt x="368546" y="32522"/>
                  </a:lnTo>
                  <a:lnTo>
                    <a:pt x="415534" y="18547"/>
                  </a:lnTo>
                  <a:lnTo>
                    <a:pt x="464034" y="8356"/>
                  </a:lnTo>
                  <a:lnTo>
                    <a:pt x="513878" y="2117"/>
                  </a:lnTo>
                  <a:lnTo>
                    <a:pt x="564897" y="0"/>
                  </a:lnTo>
                  <a:lnTo>
                    <a:pt x="612164" y="1815"/>
                  </a:lnTo>
                  <a:lnTo>
                    <a:pt x="658437" y="7174"/>
                  </a:lnTo>
                  <a:lnTo>
                    <a:pt x="703580" y="15941"/>
                  </a:lnTo>
                  <a:lnTo>
                    <a:pt x="747459" y="27982"/>
                  </a:lnTo>
                  <a:lnTo>
                    <a:pt x="789940" y="43163"/>
                  </a:lnTo>
                  <a:lnTo>
                    <a:pt x="830888" y="61350"/>
                  </a:lnTo>
                  <a:lnTo>
                    <a:pt x="870168" y="82408"/>
                  </a:lnTo>
                  <a:lnTo>
                    <a:pt x="870566" y="82660"/>
                  </a:lnTo>
                  <a:lnTo>
                    <a:pt x="678214" y="82660"/>
                  </a:lnTo>
                  <a:lnTo>
                    <a:pt x="442620" y="195343"/>
                  </a:lnTo>
                  <a:lnTo>
                    <a:pt x="468459" y="207699"/>
                  </a:lnTo>
                  <a:lnTo>
                    <a:pt x="464980" y="217553"/>
                  </a:lnTo>
                  <a:lnTo>
                    <a:pt x="462745" y="227685"/>
                  </a:lnTo>
                  <a:lnTo>
                    <a:pt x="461405" y="237297"/>
                  </a:lnTo>
                  <a:lnTo>
                    <a:pt x="460613" y="245590"/>
                  </a:lnTo>
                  <a:lnTo>
                    <a:pt x="459943" y="253569"/>
                  </a:lnTo>
                  <a:lnTo>
                    <a:pt x="458180" y="272074"/>
                  </a:lnTo>
                  <a:lnTo>
                    <a:pt x="438829" y="319665"/>
                  </a:lnTo>
                  <a:lnTo>
                    <a:pt x="421610" y="331440"/>
                  </a:lnTo>
                  <a:lnTo>
                    <a:pt x="295923" y="331440"/>
                  </a:lnTo>
                  <a:lnTo>
                    <a:pt x="295923" y="365571"/>
                  </a:lnTo>
                  <a:lnTo>
                    <a:pt x="549185" y="365571"/>
                  </a:lnTo>
                  <a:lnTo>
                    <a:pt x="551634" y="380724"/>
                  </a:lnTo>
                  <a:lnTo>
                    <a:pt x="570570" y="417263"/>
                  </a:lnTo>
                  <a:lnTo>
                    <a:pt x="599444" y="446078"/>
                  </a:lnTo>
                  <a:lnTo>
                    <a:pt x="636058" y="464975"/>
                  </a:lnTo>
                  <a:lnTo>
                    <a:pt x="678214" y="471762"/>
                  </a:lnTo>
                  <a:lnTo>
                    <a:pt x="1155038" y="471762"/>
                  </a:lnTo>
                  <a:lnTo>
                    <a:pt x="1162543" y="510249"/>
                  </a:lnTo>
                  <a:lnTo>
                    <a:pt x="1167913" y="556427"/>
                  </a:lnTo>
                  <a:lnTo>
                    <a:pt x="1169732" y="603598"/>
                  </a:lnTo>
                  <a:lnTo>
                    <a:pt x="1167913" y="650769"/>
                  </a:lnTo>
                  <a:lnTo>
                    <a:pt x="1162543" y="696947"/>
                  </a:lnTo>
                  <a:lnTo>
                    <a:pt x="1153758" y="741998"/>
                  </a:lnTo>
                  <a:lnTo>
                    <a:pt x="1141692" y="785787"/>
                  </a:lnTo>
                  <a:lnTo>
                    <a:pt x="1126480" y="828181"/>
                  </a:lnTo>
                  <a:lnTo>
                    <a:pt x="1108256" y="869046"/>
                  </a:lnTo>
                  <a:lnTo>
                    <a:pt x="1087154" y="908246"/>
                  </a:lnTo>
                  <a:lnTo>
                    <a:pt x="1063310" y="945648"/>
                  </a:lnTo>
                  <a:lnTo>
                    <a:pt x="1036856" y="981118"/>
                  </a:lnTo>
                  <a:lnTo>
                    <a:pt x="1007929" y="1014522"/>
                  </a:lnTo>
                  <a:lnTo>
                    <a:pt x="976662" y="1045725"/>
                  </a:lnTo>
                  <a:lnTo>
                    <a:pt x="943190" y="1074593"/>
                  </a:lnTo>
                  <a:lnTo>
                    <a:pt x="907647" y="1100992"/>
                  </a:lnTo>
                  <a:lnTo>
                    <a:pt x="870168" y="1124788"/>
                  </a:lnTo>
                  <a:lnTo>
                    <a:pt x="830888" y="1145847"/>
                  </a:lnTo>
                  <a:lnTo>
                    <a:pt x="789940" y="1164034"/>
                  </a:lnTo>
                  <a:lnTo>
                    <a:pt x="747459" y="1179215"/>
                  </a:lnTo>
                  <a:lnTo>
                    <a:pt x="703580" y="1191256"/>
                  </a:lnTo>
                  <a:lnTo>
                    <a:pt x="658437" y="1200023"/>
                  </a:lnTo>
                  <a:lnTo>
                    <a:pt x="612164" y="1205381"/>
                  </a:lnTo>
                  <a:lnTo>
                    <a:pt x="564897" y="1207197"/>
                  </a:lnTo>
                  <a:close/>
                </a:path>
                <a:path w="1170304" h="1207770">
                  <a:moveTo>
                    <a:pt x="1155038" y="471762"/>
                  </a:moveTo>
                  <a:lnTo>
                    <a:pt x="678214" y="471762"/>
                  </a:lnTo>
                  <a:lnTo>
                    <a:pt x="720375" y="464975"/>
                  </a:lnTo>
                  <a:lnTo>
                    <a:pt x="756990" y="446078"/>
                  </a:lnTo>
                  <a:lnTo>
                    <a:pt x="785862" y="417263"/>
                  </a:lnTo>
                  <a:lnTo>
                    <a:pt x="804796" y="380724"/>
                  </a:lnTo>
                  <a:lnTo>
                    <a:pt x="811493" y="339286"/>
                  </a:lnTo>
                  <a:lnTo>
                    <a:pt x="811504" y="334997"/>
                  </a:lnTo>
                  <a:lnTo>
                    <a:pt x="811389" y="331440"/>
                  </a:lnTo>
                  <a:lnTo>
                    <a:pt x="810937" y="325375"/>
                  </a:lnTo>
                  <a:lnTo>
                    <a:pt x="810131" y="318875"/>
                  </a:lnTo>
                  <a:lnTo>
                    <a:pt x="809021" y="312477"/>
                  </a:lnTo>
                  <a:lnTo>
                    <a:pt x="820202" y="312477"/>
                  </a:lnTo>
                  <a:lnTo>
                    <a:pt x="820202" y="240129"/>
                  </a:lnTo>
                  <a:lnTo>
                    <a:pt x="913809" y="195343"/>
                  </a:lnTo>
                  <a:lnTo>
                    <a:pt x="678214" y="82660"/>
                  </a:lnTo>
                  <a:lnTo>
                    <a:pt x="870566" y="82660"/>
                  </a:lnTo>
                  <a:lnTo>
                    <a:pt x="907647" y="106204"/>
                  </a:lnTo>
                  <a:lnTo>
                    <a:pt x="943190" y="132603"/>
                  </a:lnTo>
                  <a:lnTo>
                    <a:pt x="976662" y="161471"/>
                  </a:lnTo>
                  <a:lnTo>
                    <a:pt x="1007929" y="192674"/>
                  </a:lnTo>
                  <a:lnTo>
                    <a:pt x="1036856" y="226077"/>
                  </a:lnTo>
                  <a:lnTo>
                    <a:pt x="1063310" y="261547"/>
                  </a:lnTo>
                  <a:lnTo>
                    <a:pt x="1087154" y="298949"/>
                  </a:lnTo>
                  <a:lnTo>
                    <a:pt x="1108256" y="338150"/>
                  </a:lnTo>
                  <a:lnTo>
                    <a:pt x="1126480" y="379014"/>
                  </a:lnTo>
                  <a:lnTo>
                    <a:pt x="1141692" y="421408"/>
                  </a:lnTo>
                  <a:lnTo>
                    <a:pt x="1153758" y="465198"/>
                  </a:lnTo>
                  <a:lnTo>
                    <a:pt x="1155038" y="471762"/>
                  </a:lnTo>
                  <a:close/>
                </a:path>
                <a:path w="1170304" h="1207770">
                  <a:moveTo>
                    <a:pt x="548025" y="358398"/>
                  </a:moveTo>
                  <a:lnTo>
                    <a:pt x="380865" y="358398"/>
                  </a:lnTo>
                  <a:lnTo>
                    <a:pt x="400717" y="356956"/>
                  </a:lnTo>
                  <a:lnTo>
                    <a:pt x="419522" y="352392"/>
                  </a:lnTo>
                  <a:lnTo>
                    <a:pt x="464796" y="314774"/>
                  </a:lnTo>
                  <a:lnTo>
                    <a:pt x="476172" y="275036"/>
                  </a:lnTo>
                  <a:lnTo>
                    <a:pt x="478780" y="247152"/>
                  </a:lnTo>
                  <a:lnTo>
                    <a:pt x="479450" y="240062"/>
                  </a:lnTo>
                  <a:lnTo>
                    <a:pt x="480536" y="231818"/>
                  </a:lnTo>
                  <a:lnTo>
                    <a:pt x="482273" y="223345"/>
                  </a:lnTo>
                  <a:lnTo>
                    <a:pt x="484897" y="215568"/>
                  </a:lnTo>
                  <a:lnTo>
                    <a:pt x="536243" y="240129"/>
                  </a:lnTo>
                  <a:lnTo>
                    <a:pt x="536243" y="312477"/>
                  </a:lnTo>
                  <a:lnTo>
                    <a:pt x="547424" y="312477"/>
                  </a:lnTo>
                  <a:lnTo>
                    <a:pt x="546305" y="318875"/>
                  </a:lnTo>
                  <a:lnTo>
                    <a:pt x="545493" y="325375"/>
                  </a:lnTo>
                  <a:lnTo>
                    <a:pt x="545040" y="331440"/>
                  </a:lnTo>
                  <a:lnTo>
                    <a:pt x="544925" y="334997"/>
                  </a:lnTo>
                  <a:lnTo>
                    <a:pt x="544936" y="339286"/>
                  </a:lnTo>
                  <a:lnTo>
                    <a:pt x="548025" y="358398"/>
                  </a:lnTo>
                  <a:close/>
                </a:path>
                <a:path w="1170304" h="1207770">
                  <a:moveTo>
                    <a:pt x="378792" y="340190"/>
                  </a:moveTo>
                  <a:lnTo>
                    <a:pt x="375861" y="334997"/>
                  </a:lnTo>
                  <a:lnTo>
                    <a:pt x="370353" y="331440"/>
                  </a:lnTo>
                  <a:lnTo>
                    <a:pt x="421610" y="331440"/>
                  </a:lnTo>
                  <a:lnTo>
                    <a:pt x="411838" y="335776"/>
                  </a:lnTo>
                  <a:lnTo>
                    <a:pt x="395825" y="339286"/>
                  </a:lnTo>
                  <a:lnTo>
                    <a:pt x="378792" y="340190"/>
                  </a:lnTo>
                  <a:close/>
                </a:path>
                <a:path w="1170304" h="1207770">
                  <a:moveTo>
                    <a:pt x="549185" y="365571"/>
                  </a:moveTo>
                  <a:lnTo>
                    <a:pt x="369719" y="365571"/>
                  </a:lnTo>
                  <a:lnTo>
                    <a:pt x="374823" y="362685"/>
                  </a:lnTo>
                  <a:lnTo>
                    <a:pt x="377905" y="358298"/>
                  </a:lnTo>
                  <a:lnTo>
                    <a:pt x="378892" y="358321"/>
                  </a:lnTo>
                  <a:lnTo>
                    <a:pt x="379891" y="358398"/>
                  </a:lnTo>
                  <a:lnTo>
                    <a:pt x="548025" y="358398"/>
                  </a:lnTo>
                  <a:lnTo>
                    <a:pt x="549185" y="365571"/>
                  </a:lnTo>
                  <a:close/>
                </a:path>
              </a:pathLst>
            </a:custGeom>
            <a:solidFill>
              <a:srgbClr val="45A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5">
            <a:extLst>
              <a:ext uri="{FF2B5EF4-FFF2-40B4-BE49-F238E27FC236}">
                <a16:creationId xmlns:a16="http://schemas.microsoft.com/office/drawing/2014/main" id="{25342353-6BD6-5813-8A5E-2F1723D551AC}"/>
              </a:ext>
            </a:extLst>
          </p:cNvPr>
          <p:cNvSpPr txBox="1"/>
          <p:nvPr/>
        </p:nvSpPr>
        <p:spPr>
          <a:xfrm>
            <a:off x="3896720" y="5297358"/>
            <a:ext cx="2403475" cy="6578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20"/>
              </a:spcBef>
            </a:pPr>
            <a:r>
              <a:rPr sz="2050" b="1" spc="125" dirty="0">
                <a:solidFill>
                  <a:prstClr val="black"/>
                </a:solidFill>
                <a:latin typeface="Trebuchet MS"/>
                <a:cs typeface="Trebuchet MS"/>
              </a:rPr>
              <a:t>obserwacja</a:t>
            </a:r>
            <a:r>
              <a:rPr sz="2050" b="1" spc="-18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050" b="1" spc="145" dirty="0">
                <a:solidFill>
                  <a:prstClr val="black"/>
                </a:solidFill>
                <a:latin typeface="Trebuchet MS"/>
                <a:cs typeface="Trebuchet MS"/>
              </a:rPr>
              <a:t>pracy  </a:t>
            </a:r>
            <a:r>
              <a:rPr sz="2050" b="1" spc="65" dirty="0">
                <a:solidFill>
                  <a:prstClr val="black"/>
                </a:solidFill>
                <a:latin typeface="Trebuchet MS"/>
                <a:cs typeface="Trebuchet MS"/>
              </a:rPr>
              <a:t>(job</a:t>
            </a:r>
            <a:r>
              <a:rPr sz="2050" b="1" spc="-114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2050" b="1" spc="135" dirty="0">
                <a:solidFill>
                  <a:prstClr val="black"/>
                </a:solidFill>
                <a:latin typeface="Trebuchet MS"/>
                <a:cs typeface="Trebuchet MS"/>
              </a:rPr>
              <a:t>shadowing)</a:t>
            </a:r>
            <a:endParaRPr sz="205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5031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1">
            <a:extLst>
              <a:ext uri="{FF2B5EF4-FFF2-40B4-BE49-F238E27FC236}">
                <a16:creationId xmlns:a16="http://schemas.microsoft.com/office/drawing/2014/main" id="{96149AEE-6372-CE52-5A61-C2A84DB57E48}"/>
              </a:ext>
            </a:extLst>
          </p:cNvPr>
          <p:cNvSpPr txBox="1"/>
          <p:nvPr/>
        </p:nvSpPr>
        <p:spPr>
          <a:xfrm>
            <a:off x="2963917" y="2010482"/>
            <a:ext cx="6645166" cy="39172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100"/>
              </a:spcBef>
            </a:pPr>
            <a:r>
              <a:rPr lang="pl-PL" sz="2400" b="1" spc="95" dirty="0">
                <a:latin typeface="Arial"/>
                <a:cs typeface="Arial"/>
              </a:rPr>
              <a:t>1.  </a:t>
            </a:r>
            <a:r>
              <a:rPr sz="2400" b="1" spc="95" dirty="0">
                <a:latin typeface="Arial"/>
                <a:cs typeface="Arial"/>
              </a:rPr>
              <a:t>"</a:t>
            </a:r>
            <a:r>
              <a:rPr lang="pl-PL" sz="2400" b="1" spc="95" dirty="0">
                <a:latin typeface="Arial"/>
                <a:cs typeface="Arial"/>
              </a:rPr>
              <a:t>Rodzice i nauczyciele: budowanie 		mostów</a:t>
            </a:r>
            <a:r>
              <a:rPr sz="2400" b="1" spc="105" dirty="0">
                <a:latin typeface="Arial"/>
                <a:cs typeface="Arial"/>
              </a:rPr>
              <a:t>"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spcBef>
                <a:spcPts val="2350"/>
              </a:spcBef>
              <a:buFont typeface="Arial" panose="020B0604020202020204" pitchFamily="34" charset="0"/>
              <a:buChar char="•"/>
            </a:pPr>
            <a:r>
              <a:rPr lang="pl-PL" sz="2400" b="1" spc="210" dirty="0">
                <a:latin typeface="Arial"/>
                <a:cs typeface="Arial"/>
              </a:rPr>
              <a:t>     </a:t>
            </a:r>
            <a:r>
              <a:rPr sz="2400" b="1" spc="210" dirty="0">
                <a:latin typeface="Arial"/>
                <a:cs typeface="Arial"/>
              </a:rPr>
              <a:t>5</a:t>
            </a:r>
            <a:r>
              <a:rPr sz="2400" b="1" spc="-229" dirty="0">
                <a:latin typeface="Arial"/>
                <a:cs typeface="Arial"/>
              </a:rPr>
              <a:t> </a:t>
            </a:r>
            <a:r>
              <a:rPr lang="pl-PL" sz="2400" b="1" spc="105" dirty="0">
                <a:latin typeface="Arial"/>
                <a:cs typeface="Arial"/>
              </a:rPr>
              <a:t>nauczycieli</a:t>
            </a:r>
          </a:p>
          <a:p>
            <a:pPr marL="12700">
              <a:lnSpc>
                <a:spcPct val="100000"/>
              </a:lnSpc>
              <a:spcBef>
                <a:spcPts val="2350"/>
              </a:spcBef>
            </a:pPr>
            <a:r>
              <a:rPr lang="pl-PL" sz="2400" b="1" spc="105" dirty="0">
                <a:latin typeface="Arial"/>
                <a:cs typeface="Arial"/>
              </a:rPr>
              <a:t>2.  STEAM: nowy sposób nauczania i uczenia się</a:t>
            </a:r>
          </a:p>
          <a:p>
            <a:pPr marL="355600" indent="-342900">
              <a:lnSpc>
                <a:spcPct val="100000"/>
              </a:lnSpc>
              <a:spcBef>
                <a:spcPts val="2350"/>
              </a:spcBef>
              <a:buFont typeface="Arial" panose="020B0604020202020204" pitchFamily="34" charset="0"/>
              <a:buChar char="•"/>
            </a:pPr>
            <a:r>
              <a:rPr lang="pl-PL" sz="2400" b="1" spc="105" dirty="0">
                <a:latin typeface="Arial"/>
                <a:cs typeface="Arial"/>
              </a:rPr>
              <a:t>      5 nauczycieli</a:t>
            </a:r>
          </a:p>
          <a:p>
            <a:pPr marL="12700">
              <a:lnSpc>
                <a:spcPct val="100000"/>
              </a:lnSpc>
              <a:spcBef>
                <a:spcPts val="2350"/>
              </a:spcBef>
            </a:pPr>
            <a:endParaRPr sz="2300" dirty="0">
              <a:latin typeface="Arial"/>
              <a:cs typeface="Arial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67BF29FE-F9CE-C048-FBD0-E60BFB26C3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61497" y="665533"/>
            <a:ext cx="34690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2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SZKOLENIE</a:t>
            </a:r>
          </a:p>
        </p:txBody>
      </p:sp>
      <p:pic>
        <p:nvPicPr>
          <p:cNvPr id="2" name="Picture 6" descr="Białe żarówki z żółtą, która się wyróżnia">
            <a:extLst>
              <a:ext uri="{FF2B5EF4-FFF2-40B4-BE49-F238E27FC236}">
                <a16:creationId xmlns:a16="http://schemas.microsoft.com/office/drawing/2014/main" id="{9E452E28-E41B-1E79-571A-642FA86487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351" r="23492" b="9091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500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03EA09CD-11E7-51B6-C73C-166788A68B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47242" y="1111469"/>
            <a:ext cx="484303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1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</a:t>
            </a:r>
            <a:r>
              <a:rPr b="1" spc="-310" dirty="0">
                <a:solidFill>
                  <a:schemeClr val="tx1"/>
                </a:solidFill>
              </a:rPr>
              <a:t> </a:t>
            </a:r>
            <a:r>
              <a:rPr b="1" spc="3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SHADOWING</a:t>
            </a: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8B6567B8-A82F-96EC-B650-9B06CABBADEF}"/>
              </a:ext>
            </a:extLst>
          </p:cNvPr>
          <p:cNvSpPr txBox="1"/>
          <p:nvPr/>
        </p:nvSpPr>
        <p:spPr>
          <a:xfrm>
            <a:off x="3003331" y="2685930"/>
            <a:ext cx="7236372" cy="18570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100"/>
              </a:spcBef>
            </a:pPr>
            <a:r>
              <a:rPr sz="2800" b="1" spc="125" dirty="0">
                <a:latin typeface="Arial"/>
                <a:cs typeface="Arial"/>
              </a:rPr>
              <a:t>Obserwacja </a:t>
            </a:r>
            <a:r>
              <a:rPr sz="2800" b="1" spc="155" dirty="0">
                <a:latin typeface="Arial"/>
                <a:cs typeface="Arial"/>
              </a:rPr>
              <a:t>pracy  </a:t>
            </a:r>
            <a:r>
              <a:rPr sz="2800" b="1" spc="125" dirty="0">
                <a:latin typeface="Arial"/>
                <a:cs typeface="Arial"/>
              </a:rPr>
              <a:t>nauczyciela </a:t>
            </a:r>
            <a:r>
              <a:rPr sz="2800" b="1" spc="195" dirty="0">
                <a:latin typeface="Arial"/>
                <a:cs typeface="Arial"/>
              </a:rPr>
              <a:t>w</a:t>
            </a:r>
            <a:r>
              <a:rPr sz="2800" b="1" spc="-459" dirty="0">
                <a:latin typeface="Arial"/>
                <a:cs typeface="Arial"/>
              </a:rPr>
              <a:t> </a:t>
            </a:r>
            <a:r>
              <a:rPr sz="2800" b="1" spc="55" dirty="0">
                <a:latin typeface="Arial"/>
                <a:cs typeface="Arial"/>
              </a:rPr>
              <a:t>szkole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 dirty="0">
              <a:latin typeface="Arial"/>
              <a:cs typeface="Arial"/>
            </a:endParaRPr>
          </a:p>
          <a:p>
            <a:pPr marL="357504" indent="-3429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pl-PL" sz="2800" b="1" spc="-25" dirty="0">
                <a:latin typeface="Trebuchet MS"/>
                <a:cs typeface="Trebuchet MS"/>
              </a:rPr>
              <a:t>7</a:t>
            </a:r>
            <a:r>
              <a:rPr sz="2800" b="1" spc="-110" dirty="0">
                <a:latin typeface="Trebuchet MS"/>
                <a:cs typeface="Trebuchet MS"/>
              </a:rPr>
              <a:t> </a:t>
            </a:r>
            <a:r>
              <a:rPr sz="2800" b="1" spc="75" dirty="0">
                <a:latin typeface="Trebuchet MS"/>
                <a:cs typeface="Trebuchet MS"/>
              </a:rPr>
              <a:t>nauczycieli</a:t>
            </a:r>
            <a:endParaRPr sz="2800" dirty="0">
              <a:latin typeface="Trebuchet MS"/>
              <a:cs typeface="Trebuchet MS"/>
            </a:endParaRPr>
          </a:p>
        </p:txBody>
      </p:sp>
      <p:pic>
        <p:nvPicPr>
          <p:cNvPr id="3" name="Picture 6" descr="Tło miejsca do pracy">
            <a:extLst>
              <a:ext uri="{FF2B5EF4-FFF2-40B4-BE49-F238E27FC236}">
                <a16:creationId xmlns:a16="http://schemas.microsoft.com/office/drawing/2014/main" id="{D5EB3749-DE94-F651-9716-A5220C8FD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57" r="3584" b="7205"/>
          <a:stretch/>
        </p:blipFill>
        <p:spPr>
          <a:xfrm>
            <a:off x="20" y="10"/>
            <a:ext cx="3003311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3769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D3689A93-68C0-E6DA-EC43-ED0DFDFF6181}"/>
              </a:ext>
            </a:extLst>
          </p:cNvPr>
          <p:cNvSpPr txBox="1"/>
          <p:nvPr/>
        </p:nvSpPr>
        <p:spPr>
          <a:xfrm>
            <a:off x="5044966" y="835572"/>
            <a:ext cx="4288222" cy="11232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b="1" spc="1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FIRM</a:t>
            </a:r>
            <a:r>
              <a:rPr lang="pl-PL" sz="3600" b="1" spc="1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Y</a:t>
            </a:r>
            <a:r>
              <a:rPr sz="3600" b="1" spc="-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3600" b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PARTNERSK</a:t>
            </a:r>
            <a:r>
              <a:rPr lang="pl-PL" sz="3600" b="1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IE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562BC11E-3810-A372-1799-976B2B324E21}"/>
              </a:ext>
            </a:extLst>
          </p:cNvPr>
          <p:cNvSpPr txBox="1"/>
          <p:nvPr/>
        </p:nvSpPr>
        <p:spPr>
          <a:xfrm>
            <a:off x="5031840" y="2658102"/>
            <a:ext cx="4616658" cy="2379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marR="5080" indent="-342900">
              <a:lnSpc>
                <a:spcPct val="1165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ISTITUTO COMPRENSIVO CAPUANA BARELLONA POZZO DI GOTTO we Włoszech (Sycylia)</a:t>
            </a:r>
          </a:p>
          <a:p>
            <a:pPr marL="12700" marR="5080">
              <a:lnSpc>
                <a:spcPct val="116500"/>
              </a:lnSpc>
              <a:spcBef>
                <a:spcPts val="90"/>
              </a:spcBef>
            </a:pPr>
            <a:endParaRPr lang="pl-PL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2900">
              <a:lnSpc>
                <a:spcPct val="1165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iDevelop Training SL w Hiszpanii (Malaga, Sevilla)</a:t>
            </a:r>
            <a:endParaRPr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6" descr="Penna posizionata sopra riga della firma">
            <a:extLst>
              <a:ext uri="{FF2B5EF4-FFF2-40B4-BE49-F238E27FC236}">
                <a16:creationId xmlns:a16="http://schemas.microsoft.com/office/drawing/2014/main" id="{F0B5D4F1-D8D6-23C5-BF7F-BC9BEF5C1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91" r="-2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90800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4">
            <a:extLst>
              <a:ext uri="{FF2B5EF4-FFF2-40B4-BE49-F238E27FC236}">
                <a16:creationId xmlns:a16="http://schemas.microsoft.com/office/drawing/2014/main" id="{2B660371-3D84-73A0-564B-091C88364748}"/>
              </a:ext>
            </a:extLst>
          </p:cNvPr>
          <p:cNvSpPr txBox="1"/>
          <p:nvPr/>
        </p:nvSpPr>
        <p:spPr>
          <a:xfrm>
            <a:off x="521794" y="2279009"/>
            <a:ext cx="3021296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l-PL" sz="2800" b="1" spc="80" dirty="0">
                <a:latin typeface="Trebuchet MS"/>
                <a:cs typeface="Trebuchet MS"/>
              </a:rPr>
              <a:t>Transport </a:t>
            </a:r>
            <a:br>
              <a:rPr lang="pl-PL" sz="2800" b="1" spc="80" dirty="0">
                <a:latin typeface="Trebuchet MS"/>
                <a:cs typeface="Trebuchet MS"/>
              </a:rPr>
            </a:br>
            <a:r>
              <a:rPr lang="pl-PL" sz="2800" b="1" spc="80" dirty="0">
                <a:latin typeface="Trebuchet MS"/>
                <a:cs typeface="Trebuchet MS"/>
              </a:rPr>
              <a:t>5525</a:t>
            </a:r>
            <a:r>
              <a:rPr sz="2800" b="1" spc="-270" dirty="0">
                <a:latin typeface="Trebuchet MS"/>
                <a:cs typeface="Trebuchet MS"/>
              </a:rPr>
              <a:t> </a:t>
            </a:r>
            <a:r>
              <a:rPr sz="2800" b="1" spc="-70" dirty="0">
                <a:latin typeface="Trebuchet MS"/>
                <a:cs typeface="Trebuchet MS"/>
              </a:rPr>
              <a:t>EUR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B58A168B-F157-159C-4D4D-57D30C6017C7}"/>
              </a:ext>
            </a:extLst>
          </p:cNvPr>
          <p:cNvSpPr txBox="1"/>
          <p:nvPr/>
        </p:nvSpPr>
        <p:spPr>
          <a:xfrm>
            <a:off x="5569371" y="2279009"/>
            <a:ext cx="2242443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 algn="ctr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l-PL" sz="2800" b="1" spc="140" dirty="0">
                <a:latin typeface="Trebuchet MS"/>
                <a:cs typeface="Trebuchet MS"/>
              </a:rPr>
              <a:t>Kursy   4</a:t>
            </a:r>
            <a:r>
              <a:rPr sz="2800" b="1" spc="140" dirty="0">
                <a:latin typeface="Trebuchet MS"/>
                <a:cs typeface="Trebuchet MS"/>
              </a:rPr>
              <a:t>000</a:t>
            </a:r>
            <a:r>
              <a:rPr sz="2800" b="1" spc="-260" dirty="0">
                <a:latin typeface="Trebuchet MS"/>
                <a:cs typeface="Trebuchet MS"/>
              </a:rPr>
              <a:t> </a:t>
            </a:r>
            <a:r>
              <a:rPr sz="2800" b="1" spc="-70" dirty="0">
                <a:latin typeface="Trebuchet MS"/>
                <a:cs typeface="Trebuchet MS"/>
              </a:rPr>
              <a:t>EUR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7B257C88-A48C-2FCE-EEFC-5D24260372D7}"/>
              </a:ext>
            </a:extLst>
          </p:cNvPr>
          <p:cNvSpPr txBox="1"/>
          <p:nvPr/>
        </p:nvSpPr>
        <p:spPr>
          <a:xfrm>
            <a:off x="521794" y="4068228"/>
            <a:ext cx="2917142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l-PL" sz="2800" b="1" spc="45" dirty="0">
                <a:latin typeface="Trebuchet MS"/>
                <a:cs typeface="Trebuchet MS"/>
              </a:rPr>
              <a:t>Utrzymanie 15232</a:t>
            </a:r>
            <a:r>
              <a:rPr sz="2800" b="1" spc="-270" dirty="0">
                <a:latin typeface="Trebuchet MS"/>
                <a:cs typeface="Trebuchet MS"/>
              </a:rPr>
              <a:t> </a:t>
            </a:r>
            <a:r>
              <a:rPr sz="2800" b="1" spc="-70" dirty="0">
                <a:latin typeface="Trebuchet MS"/>
                <a:cs typeface="Trebuchet MS"/>
              </a:rPr>
              <a:t>EUR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id="{DE18571E-634B-B770-193E-8216F31DB95C}"/>
              </a:ext>
            </a:extLst>
          </p:cNvPr>
          <p:cNvSpPr txBox="1"/>
          <p:nvPr/>
        </p:nvSpPr>
        <p:spPr>
          <a:xfrm>
            <a:off x="5569371" y="3985140"/>
            <a:ext cx="2917142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pl-PL" sz="2800" b="1" spc="40" dirty="0">
                <a:latin typeface="Trebuchet MS"/>
                <a:cs typeface="Trebuchet MS"/>
              </a:rPr>
              <a:t>Zarządzanie</a:t>
            </a:r>
            <a:br>
              <a:rPr lang="pl-PL" sz="2800" b="1" spc="40" dirty="0">
                <a:latin typeface="Trebuchet MS"/>
                <a:cs typeface="Trebuchet MS"/>
              </a:rPr>
            </a:br>
            <a:r>
              <a:rPr lang="pl-PL" sz="2800" b="1" spc="40" dirty="0">
                <a:latin typeface="Trebuchet MS"/>
                <a:cs typeface="Trebuchet MS"/>
              </a:rPr>
              <a:t>3450</a:t>
            </a:r>
            <a:r>
              <a:rPr sz="2800" b="1" spc="-265" dirty="0">
                <a:latin typeface="Trebuchet MS"/>
                <a:cs typeface="Trebuchet MS"/>
              </a:rPr>
              <a:t> </a:t>
            </a:r>
            <a:r>
              <a:rPr sz="2800" b="1" spc="-70" dirty="0">
                <a:latin typeface="Trebuchet MS"/>
                <a:cs typeface="Trebuchet MS"/>
              </a:rPr>
              <a:t>EUR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B965A465-80CB-EE59-8385-C12E1C105A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6718" y="788276"/>
            <a:ext cx="4395740" cy="5761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spc="11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BUDŻET </a:t>
            </a:r>
            <a:r>
              <a:rPr lang="pl-PL" b="1" spc="-47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2 8</a:t>
            </a:r>
            <a:r>
              <a:rPr b="1" spc="-47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spc="-23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207 </a:t>
            </a:r>
            <a:r>
              <a:rPr b="1" spc="-68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spc="-8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</a:t>
            </a:r>
          </a:p>
        </p:txBody>
      </p:sp>
      <p:pic>
        <p:nvPicPr>
          <p:cNvPr id="10" name="object 7">
            <a:extLst>
              <a:ext uri="{FF2B5EF4-FFF2-40B4-BE49-F238E27FC236}">
                <a16:creationId xmlns:a16="http://schemas.microsoft.com/office/drawing/2014/main" id="{F4BF0600-25DA-30C0-8EC7-EC34DCE66AF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6659" y="4128987"/>
            <a:ext cx="2165288" cy="2165288"/>
          </a:xfrm>
          <a:prstGeom prst="rect">
            <a:avLst/>
          </a:prstGeom>
        </p:spPr>
      </p:pic>
      <p:pic>
        <p:nvPicPr>
          <p:cNvPr id="9" name="object 5">
            <a:extLst>
              <a:ext uri="{FF2B5EF4-FFF2-40B4-BE49-F238E27FC236}">
                <a16:creationId xmlns:a16="http://schemas.microsoft.com/office/drawing/2014/main" id="{336CC1C0-7BB4-81FB-7807-20F029CFF57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16659" y="1707128"/>
            <a:ext cx="2165288" cy="216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15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C6B6561C-0877-F961-F192-9D39301A2978}"/>
              </a:ext>
            </a:extLst>
          </p:cNvPr>
          <p:cNvSpPr txBox="1">
            <a:spLocks/>
          </p:cNvSpPr>
          <p:nvPr/>
        </p:nvSpPr>
        <p:spPr>
          <a:xfrm>
            <a:off x="4224524" y="362582"/>
            <a:ext cx="1175166" cy="5668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pl-PL" b="1" spc="16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</a:t>
            </a:r>
            <a:endParaRPr lang="pl-PL" b="1" spc="3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05FAD9D3-CE1C-B77A-35BE-B05F822EB4F3}"/>
              </a:ext>
            </a:extLst>
          </p:cNvPr>
          <p:cNvSpPr txBox="1"/>
          <p:nvPr/>
        </p:nvSpPr>
        <p:spPr>
          <a:xfrm>
            <a:off x="3092209" y="1692820"/>
            <a:ext cx="3439795" cy="83779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7200"/>
              </a:lnSpc>
              <a:spcBef>
                <a:spcPts val="90"/>
              </a:spcBef>
            </a:pPr>
            <a:r>
              <a:rPr sz="2400" b="1" spc="120" dirty="0">
                <a:latin typeface="Arial"/>
                <a:cs typeface="Arial"/>
              </a:rPr>
              <a:t>Dlaczego</a:t>
            </a:r>
            <a:r>
              <a:rPr sz="2400" b="1" spc="-200" dirty="0">
                <a:latin typeface="Arial"/>
                <a:cs typeface="Arial"/>
              </a:rPr>
              <a:t> </a:t>
            </a:r>
            <a:r>
              <a:rPr sz="2400" b="1" spc="155" dirty="0">
                <a:latin typeface="Arial"/>
                <a:cs typeface="Arial"/>
              </a:rPr>
              <a:t>realizujemy  </a:t>
            </a:r>
            <a:r>
              <a:rPr sz="2400" b="1" spc="95" dirty="0">
                <a:latin typeface="Arial"/>
                <a:cs typeface="Arial"/>
              </a:rPr>
              <a:t>projekt</a:t>
            </a:r>
            <a:r>
              <a:rPr lang="pl-PL" sz="2400" b="1" spc="95" dirty="0">
                <a:latin typeface="Arial"/>
                <a:cs typeface="Arial"/>
              </a:rPr>
              <a:t>?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BF19693-FA09-3C17-8452-40CA47257877}"/>
              </a:ext>
            </a:extLst>
          </p:cNvPr>
          <p:cNvSpPr txBox="1"/>
          <p:nvPr/>
        </p:nvSpPr>
        <p:spPr>
          <a:xfrm>
            <a:off x="2959976" y="3294030"/>
            <a:ext cx="4879427" cy="233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68325">
              <a:lnSpc>
                <a:spcPct val="116500"/>
              </a:lnSpc>
              <a:spcBef>
                <a:spcPts val="95"/>
              </a:spcBef>
            </a:pPr>
            <a:r>
              <a:rPr lang="pl-PL" sz="1800" b="1" spc="45" dirty="0">
                <a:latin typeface="Trebuchet MS"/>
                <a:cs typeface="Trebuchet MS"/>
              </a:rPr>
              <a:t>W celu rozwinięcia </a:t>
            </a:r>
            <a:r>
              <a:rPr lang="pl-PL" sz="1800" b="1" spc="70" dirty="0">
                <a:latin typeface="Trebuchet MS"/>
                <a:cs typeface="Trebuchet MS"/>
              </a:rPr>
              <a:t>kompetencji </a:t>
            </a:r>
            <a:r>
              <a:rPr lang="pl-PL" sz="1800" b="1" spc="190" dirty="0">
                <a:latin typeface="Trebuchet MS"/>
                <a:cs typeface="Trebuchet MS"/>
              </a:rPr>
              <a:t>zawodowych nauczycieli SP w Ustrobnej w międzynarodowym środowisku</a:t>
            </a:r>
          </a:p>
          <a:p>
            <a:pPr marL="12700" marR="568325">
              <a:lnSpc>
                <a:spcPct val="116500"/>
              </a:lnSpc>
              <a:spcBef>
                <a:spcPts val="95"/>
              </a:spcBef>
            </a:pPr>
            <a:endParaRPr lang="pl-PL"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4676775" algn="l"/>
              </a:tabLst>
            </a:pPr>
            <a:r>
              <a:rPr lang="pl-PL" sz="1800" b="1" spc="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Czas realizacji projektu:                 od</a:t>
            </a:r>
            <a:r>
              <a:rPr lang="pl-PL" sz="1800" b="1" spc="-1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pl-PL" sz="1800" b="1" spc="3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XI</a:t>
            </a:r>
            <a:r>
              <a:rPr lang="pl-PL" sz="1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pl-PL" sz="1800" b="1" spc="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2023</a:t>
            </a:r>
            <a:r>
              <a:rPr lang="pl-PL" sz="1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pl-PL" sz="1800" b="1" spc="-1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r.</a:t>
            </a:r>
            <a:r>
              <a:rPr lang="pl-PL" sz="1800" b="1" spc="-1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 </a:t>
            </a:r>
            <a:r>
              <a:rPr lang="pl-PL" sz="1800" b="1" spc="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do</a:t>
            </a:r>
            <a:r>
              <a:rPr lang="pl-PL" sz="1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pl-PL" sz="1800" b="1" spc="4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II </a:t>
            </a:r>
            <a:r>
              <a:rPr lang="pl-PL" sz="1800" b="1" spc="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2025</a:t>
            </a:r>
            <a:r>
              <a:rPr lang="pl-PL" sz="1800" b="1" spc="-1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lang="pl-PL" sz="1800" b="1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r.</a:t>
            </a:r>
            <a:endPara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  <p:pic>
        <p:nvPicPr>
          <p:cNvPr id="6" name="Picture 6" descr="Góra Mount Rushmore w słoneczny dzień">
            <a:extLst>
              <a:ext uri="{FF2B5EF4-FFF2-40B4-BE49-F238E27FC236}">
                <a16:creationId xmlns:a16="http://schemas.microsoft.com/office/drawing/2014/main" id="{059C3B0D-CB0B-17EA-885D-8607E44C54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92" r="30635" b="1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48147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07DDDC71-611B-1D9F-892D-CB51B19F949F}"/>
              </a:ext>
            </a:extLst>
          </p:cNvPr>
          <p:cNvSpPr txBox="1"/>
          <p:nvPr/>
        </p:nvSpPr>
        <p:spPr>
          <a:xfrm>
            <a:off x="5307724" y="1828801"/>
            <a:ext cx="4477407" cy="4137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346075">
              <a:lnSpc>
                <a:spcPct val="118400"/>
              </a:lnSpc>
              <a:spcBef>
                <a:spcPts val="95"/>
              </a:spcBef>
            </a:pPr>
            <a:r>
              <a:rPr lang="pl-PL" sz="1400" b="1" spc="20" dirty="0">
                <a:solidFill>
                  <a:schemeClr val="bg1"/>
                </a:solidFill>
                <a:latin typeface="Trebuchet MS"/>
                <a:cs typeface="Trebuchet MS"/>
              </a:rPr>
              <a:t>Nauczyciele poprzez obserwację zajęć poznają nowe metody i formy pracy oraz „nowinki” z zakresu szeroko pojętej edukacji, wymienią się doświadczeniem i dobrymi praktykami, zdobędą wiedzę z zakresu europejskich wzorców organizacji pracy i odmiennych modeli edukacyjnych, zacieśnią synergię ze szkołą partnerską. Wszystko to będzie mieć ogromny wpływ na nauczycieli, którzy staną się bardziej aktywni, twórczy i zmotywowani do pracy, będą poszukiwać nieszablonowych i nowatorskich rozwiązań w swoim życiu nie tylko zawodowym, co niewątpliwie przełoży się na ich pracę dydaktyczną, atrakcyjność i skuteczność prowadzonych zajęć. </a:t>
            </a:r>
          </a:p>
        </p:txBody>
      </p:sp>
      <p:pic>
        <p:nvPicPr>
          <p:cNvPr id="2" name="Picture 7" descr="Żarówka na żółtym tle z naszkicowanymi promieniami światła i przewodem">
            <a:extLst>
              <a:ext uri="{FF2B5EF4-FFF2-40B4-BE49-F238E27FC236}">
                <a16:creationId xmlns:a16="http://schemas.microsoft.com/office/drawing/2014/main" id="{5B7D473C-3A28-24CF-FE74-23FE326374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39" r="368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8" name="object 7">
            <a:extLst>
              <a:ext uri="{FF2B5EF4-FFF2-40B4-BE49-F238E27FC236}">
                <a16:creationId xmlns:a16="http://schemas.microsoft.com/office/drawing/2014/main" id="{9C9ACCF7-2655-3433-1216-AF3980D241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47650" marR="5080" indent="-235585">
              <a:lnSpc>
                <a:spcPct val="90000"/>
              </a:lnSpc>
            </a:pPr>
            <a:r>
              <a:rPr lang="en-US" sz="2000" b="1" spc="4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2000" b="1" spc="-2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JAKI</a:t>
            </a:r>
            <a:r>
              <a:rPr lang="en-US" sz="2000" b="1" spc="-2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3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SPOSÓB</a:t>
            </a:r>
            <a:r>
              <a:rPr lang="en-US" sz="2000" b="1" spc="-2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3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DZIAŁANIA  </a:t>
            </a:r>
            <a:r>
              <a:rPr lang="en-US" sz="2000" b="1" spc="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PRZYBLIŻĄ</a:t>
            </a:r>
            <a:r>
              <a:rPr lang="en-US" sz="2000" b="1" spc="-2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22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</a:t>
            </a:r>
            <a:r>
              <a:rPr lang="en-US" sz="2000" b="1" spc="-2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4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r>
              <a:rPr lang="en-US" sz="2000" b="1" spc="-2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spc="2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CELU?</a:t>
            </a:r>
          </a:p>
        </p:txBody>
      </p:sp>
    </p:spTree>
    <p:extLst>
      <p:ext uri="{BB962C8B-B14F-4D97-AF65-F5344CB8AC3E}">
        <p14:creationId xmlns:p14="http://schemas.microsoft.com/office/powerpoint/2010/main" val="173574292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1429</TotalTime>
  <Words>437</Words>
  <Application>Microsoft Office PowerPoint</Application>
  <PresentationFormat>Panoramiczny</PresentationFormat>
  <Paragraphs>71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Trebuchet MS</vt:lpstr>
      <vt:lpstr>Verdana</vt:lpstr>
      <vt:lpstr>Wingdings 3</vt:lpstr>
      <vt:lpstr>Faseta</vt:lpstr>
      <vt:lpstr>Prezentacja programu PowerPoint</vt:lpstr>
      <vt:lpstr>Prezentacja programu PowerPoint</vt:lpstr>
      <vt:lpstr>Prezentacja programu PowerPoint</vt:lpstr>
      <vt:lpstr>SZKOLENIE</vt:lpstr>
      <vt:lpstr>JOB SHADOWING</vt:lpstr>
      <vt:lpstr>Prezentacja programu PowerPoint</vt:lpstr>
      <vt:lpstr>BUDŻET 2 8 207  EUR</vt:lpstr>
      <vt:lpstr>Prezentacja programu PowerPoint</vt:lpstr>
      <vt:lpstr>W JAKI SPOSÓB DZIAŁANIA  PRZYBLIŻĄ NAS DO CELU?</vt:lpstr>
      <vt:lpstr>REKRUTACJA</vt:lpstr>
      <vt:lpstr>PRZYGOTOWANIE</vt:lpstr>
      <vt:lpstr>TERMINY WYJAZDÓW</vt:lpstr>
      <vt:lpstr>PO  POWROCIE</vt:lpstr>
      <vt:lpstr>GDZIE SZUKAĆ INFORMACJI?</vt:lpstr>
      <vt:lpstr>Prezentacja programu PowerPoint</vt:lpstr>
      <vt:lpstr>DZIĘKUJĘ ZA UWAGĘ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robertos.p@interia.pl</dc:creator>
  <cp:lastModifiedBy>robertos.p@interia.pl</cp:lastModifiedBy>
  <cp:revision>43</cp:revision>
  <dcterms:created xsi:type="dcterms:W3CDTF">2023-08-15T14:46:19Z</dcterms:created>
  <dcterms:modified xsi:type="dcterms:W3CDTF">2023-09-17T12:24:03Z</dcterms:modified>
</cp:coreProperties>
</file>